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1" r:id="rId3"/>
    <p:sldId id="1236" r:id="rId4"/>
    <p:sldId id="1237" r:id="rId5"/>
    <p:sldId id="1238" r:id="rId6"/>
    <p:sldId id="1242" r:id="rId7"/>
    <p:sldId id="1244" r:id="rId8"/>
    <p:sldId id="1245" r:id="rId9"/>
    <p:sldId id="1246" r:id="rId10"/>
    <p:sldId id="1247" r:id="rId11"/>
    <p:sldId id="1248" r:id="rId12"/>
    <p:sldId id="1254" r:id="rId13"/>
    <p:sldId id="1251" r:id="rId14"/>
    <p:sldId id="1241" r:id="rId15"/>
    <p:sldId id="1265" r:id="rId16"/>
    <p:sldId id="1253" r:id="rId17"/>
    <p:sldId id="1239" r:id="rId18"/>
    <p:sldId id="1255" r:id="rId19"/>
    <p:sldId id="1268" r:id="rId20"/>
    <p:sldId id="1259" r:id="rId21"/>
    <p:sldId id="1257" r:id="rId22"/>
    <p:sldId id="1240" r:id="rId23"/>
    <p:sldId id="1256" r:id="rId24"/>
    <p:sldId id="1260" r:id="rId25"/>
    <p:sldId id="1264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55" autoAdjust="0"/>
    <p:restoredTop sz="95930" autoAdjust="0"/>
  </p:normalViewPr>
  <p:slideViewPr>
    <p:cSldViewPr snapToGrid="0" showGuides="1">
      <p:cViewPr varScale="1">
        <p:scale>
          <a:sx n="83" d="100"/>
          <a:sy n="83" d="100"/>
        </p:scale>
        <p:origin x="216" y="1720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ap Brasser" userId="94b91a340a22cdbc" providerId="LiveId" clId="{E358045B-DFBE-40AC-AF04-FF7B54CFE6EC}"/>
    <pc:docChg chg="modSld">
      <pc:chgData name="Jaap Brasser" userId="94b91a340a22cdbc" providerId="LiveId" clId="{E358045B-DFBE-40AC-AF04-FF7B54CFE6EC}" dt="2024-03-13T12:34:12.102" v="11" actId="403"/>
      <pc:docMkLst>
        <pc:docMk/>
      </pc:docMkLst>
      <pc:sldChg chg="modSp mod">
        <pc:chgData name="Jaap Brasser" userId="94b91a340a22cdbc" providerId="LiveId" clId="{E358045B-DFBE-40AC-AF04-FF7B54CFE6EC}" dt="2024-03-13T12:34:12.102" v="11" actId="403"/>
        <pc:sldMkLst>
          <pc:docMk/>
          <pc:sldMk cId="3331109375" sldId="256"/>
        </pc:sldMkLst>
        <pc:spChg chg="mod">
          <ac:chgData name="Jaap Brasser" userId="94b91a340a22cdbc" providerId="LiveId" clId="{E358045B-DFBE-40AC-AF04-FF7B54CFE6EC}" dt="2024-03-13T12:34:12.102" v="11" actId="403"/>
          <ac:spMkLst>
            <pc:docMk/>
            <pc:sldMk cId="3331109375" sldId="256"/>
            <ac:spMk id="22" creationId="{D73641AE-B080-7FF6-1C78-E41F6FD55660}"/>
          </ac:spMkLst>
        </pc:spChg>
      </pc:sldChg>
    </pc:docChg>
  </pc:docChgLst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  <pc:docChgLst>
    <pc:chgData name="Jaap Brasser" userId="94b91a340a22cdbc" providerId="LiveId" clId="{99A1DBEC-E75D-4FDC-80FB-7A50250638DE}"/>
    <pc:docChg chg="undo custSel modSld">
      <pc:chgData name="Jaap Brasser" userId="94b91a340a22cdbc" providerId="LiveId" clId="{99A1DBEC-E75D-4FDC-80FB-7A50250638DE}" dt="2024-03-13T12:07:17.929" v="54" actId="20577"/>
      <pc:docMkLst>
        <pc:docMk/>
      </pc:docMkLst>
      <pc:sldChg chg="modSp mod">
        <pc:chgData name="Jaap Brasser" userId="94b91a340a22cdbc" providerId="LiveId" clId="{99A1DBEC-E75D-4FDC-80FB-7A50250638DE}" dt="2024-03-13T12:07:17.929" v="54" actId="20577"/>
        <pc:sldMkLst>
          <pc:docMk/>
          <pc:sldMk cId="3331109375" sldId="256"/>
        </pc:sldMkLst>
        <pc:spChg chg="mod">
          <ac:chgData name="Jaap Brasser" userId="94b91a340a22cdbc" providerId="LiveId" clId="{99A1DBEC-E75D-4FDC-80FB-7A50250638DE}" dt="2024-03-13T12:07:02.041" v="15" actId="114"/>
          <ac:spMkLst>
            <pc:docMk/>
            <pc:sldMk cId="3331109375" sldId="256"/>
            <ac:spMk id="22" creationId="{D73641AE-B080-7FF6-1C78-E41F6FD55660}"/>
          </ac:spMkLst>
        </pc:spChg>
        <pc:spChg chg="mod">
          <ac:chgData name="Jaap Brasser" userId="94b91a340a22cdbc" providerId="LiveId" clId="{99A1DBEC-E75D-4FDC-80FB-7A50250638DE}" dt="2024-03-13T12:07:08.177" v="27" actId="20577"/>
          <ac:spMkLst>
            <pc:docMk/>
            <pc:sldMk cId="3331109375" sldId="256"/>
            <ac:spMk id="23" creationId="{9ED6FF6D-E209-303E-C09F-D0BED1E668CB}"/>
          </ac:spMkLst>
        </pc:spChg>
        <pc:spChg chg="mod">
          <ac:chgData name="Jaap Brasser" userId="94b91a340a22cdbc" providerId="LiveId" clId="{99A1DBEC-E75D-4FDC-80FB-7A50250638DE}" dt="2024-03-13T12:07:17.929" v="54" actId="20577"/>
          <ac:spMkLst>
            <pc:docMk/>
            <pc:sldMk cId="3331109375" sldId="256"/>
            <ac:spMk id="27" creationId="{A26ABA97-73EA-77D4-BF16-AECA3FC29EBF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FC85E-D9B6-8A47-8710-926ACAC694D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DB51AFC-3552-234D-88C3-A876686B07B7}">
      <dgm:prSet/>
      <dgm:spPr/>
      <dgm:t>
        <a:bodyPr/>
        <a:lstStyle/>
        <a:p>
          <a:r>
            <a:rPr lang="en-US"/>
            <a:t>Introduction to Testing in PowerShell</a:t>
          </a:r>
        </a:p>
      </dgm:t>
    </dgm:pt>
    <dgm:pt modelId="{7E9D486E-8878-EC4C-86E9-F8288F4899B4}" type="parTrans" cxnId="{02D8788A-CD3B-5844-B017-F5F3E2AF71E8}">
      <dgm:prSet/>
      <dgm:spPr/>
      <dgm:t>
        <a:bodyPr/>
        <a:lstStyle/>
        <a:p>
          <a:endParaRPr lang="en-US"/>
        </a:p>
      </dgm:t>
    </dgm:pt>
    <dgm:pt modelId="{77D9B391-FEFF-8A4F-97F0-5B538A366C95}" type="sibTrans" cxnId="{02D8788A-CD3B-5844-B017-F5F3E2AF71E8}">
      <dgm:prSet/>
      <dgm:spPr/>
      <dgm:t>
        <a:bodyPr/>
        <a:lstStyle/>
        <a:p>
          <a:endParaRPr lang="en-US"/>
        </a:p>
      </dgm:t>
    </dgm:pt>
    <dgm:pt modelId="{6A5BB4F7-DB9A-7D4C-AA70-987B55C9CAD3}">
      <dgm:prSet/>
      <dgm:spPr/>
      <dgm:t>
        <a:bodyPr/>
        <a:lstStyle/>
        <a:p>
          <a:r>
            <a:rPr lang="en-US"/>
            <a:t>Getting Started with Pester</a:t>
          </a:r>
        </a:p>
      </dgm:t>
    </dgm:pt>
    <dgm:pt modelId="{BBE70361-5807-4146-88C3-3FDB4A5FAF26}" type="parTrans" cxnId="{62D31415-E523-994C-AC68-AFBE5877B4B7}">
      <dgm:prSet/>
      <dgm:spPr/>
      <dgm:t>
        <a:bodyPr/>
        <a:lstStyle/>
        <a:p>
          <a:endParaRPr lang="en-US"/>
        </a:p>
      </dgm:t>
    </dgm:pt>
    <dgm:pt modelId="{71C47F56-4387-DA48-BEDE-F9B655312300}" type="sibTrans" cxnId="{62D31415-E523-994C-AC68-AFBE5877B4B7}">
      <dgm:prSet/>
      <dgm:spPr/>
      <dgm:t>
        <a:bodyPr/>
        <a:lstStyle/>
        <a:p>
          <a:endParaRPr lang="en-US"/>
        </a:p>
      </dgm:t>
    </dgm:pt>
    <dgm:pt modelId="{5547E60D-4968-3D44-B3F9-9882E1E26293}">
      <dgm:prSet/>
      <dgm:spPr/>
      <dgm:t>
        <a:bodyPr/>
        <a:lstStyle/>
        <a:p>
          <a:r>
            <a:rPr lang="en-US"/>
            <a:t>Advanced Pester Testing Techniques</a:t>
          </a:r>
        </a:p>
      </dgm:t>
    </dgm:pt>
    <dgm:pt modelId="{CA59EBE9-7EA9-714B-A1B2-512323285ADB}" type="parTrans" cxnId="{56515A0D-926B-554E-9D58-A0F758AE1A5F}">
      <dgm:prSet/>
      <dgm:spPr/>
      <dgm:t>
        <a:bodyPr/>
        <a:lstStyle/>
        <a:p>
          <a:endParaRPr lang="en-US"/>
        </a:p>
      </dgm:t>
    </dgm:pt>
    <dgm:pt modelId="{4234ADFA-C0F1-B345-89FA-53A66335E0CA}" type="sibTrans" cxnId="{56515A0D-926B-554E-9D58-A0F758AE1A5F}">
      <dgm:prSet/>
      <dgm:spPr/>
      <dgm:t>
        <a:bodyPr/>
        <a:lstStyle/>
        <a:p>
          <a:endParaRPr lang="en-US"/>
        </a:p>
      </dgm:t>
    </dgm:pt>
    <dgm:pt modelId="{9678D62B-8290-C342-9834-51AFDE9537A0}">
      <dgm:prSet/>
      <dgm:spPr/>
      <dgm:t>
        <a:bodyPr/>
        <a:lstStyle/>
        <a:p>
          <a:r>
            <a:rPr lang="en-US"/>
            <a:t>Best Practices and Real-World Examples</a:t>
          </a:r>
        </a:p>
      </dgm:t>
    </dgm:pt>
    <dgm:pt modelId="{22633F60-6096-AE47-8D99-9DEAAE8EC581}" type="parTrans" cxnId="{AD2FDB14-94DF-FA45-A0A5-192DDBDDC0A5}">
      <dgm:prSet/>
      <dgm:spPr/>
      <dgm:t>
        <a:bodyPr/>
        <a:lstStyle/>
        <a:p>
          <a:endParaRPr lang="en-US"/>
        </a:p>
      </dgm:t>
    </dgm:pt>
    <dgm:pt modelId="{2CEFE3D2-D9BB-1847-BA03-BC5E408FA197}" type="sibTrans" cxnId="{AD2FDB14-94DF-FA45-A0A5-192DDBDDC0A5}">
      <dgm:prSet/>
      <dgm:spPr/>
      <dgm:t>
        <a:bodyPr/>
        <a:lstStyle/>
        <a:p>
          <a:endParaRPr lang="en-US"/>
        </a:p>
      </dgm:t>
    </dgm:pt>
    <dgm:pt modelId="{309636E3-D38A-2F4F-8ADE-0E2525271294}">
      <dgm:prSet/>
      <dgm:spPr/>
      <dgm:t>
        <a:bodyPr/>
        <a:lstStyle/>
        <a:p>
          <a:r>
            <a:rPr lang="en-US"/>
            <a:t>Wrap-Up</a:t>
          </a:r>
        </a:p>
      </dgm:t>
    </dgm:pt>
    <dgm:pt modelId="{0A6A22ED-0650-8F45-AA9F-F0F5B2CB46D0}" type="parTrans" cxnId="{2E5A1A91-1DC6-2D41-B129-D221F75B8868}">
      <dgm:prSet/>
      <dgm:spPr/>
      <dgm:t>
        <a:bodyPr/>
        <a:lstStyle/>
        <a:p>
          <a:endParaRPr lang="en-US"/>
        </a:p>
      </dgm:t>
    </dgm:pt>
    <dgm:pt modelId="{955B3D23-A641-B545-952E-2191E2F8CF0F}" type="sibTrans" cxnId="{2E5A1A91-1DC6-2D41-B129-D221F75B8868}">
      <dgm:prSet/>
      <dgm:spPr/>
      <dgm:t>
        <a:bodyPr/>
        <a:lstStyle/>
        <a:p>
          <a:endParaRPr lang="en-US"/>
        </a:p>
      </dgm:t>
    </dgm:pt>
    <dgm:pt modelId="{F7D1CCF8-720D-C643-8BD1-61D2061BEECD}" type="pres">
      <dgm:prSet presAssocID="{8C2FC85E-D9B6-8A47-8710-926ACAC694D2}" presName="linear" presStyleCnt="0">
        <dgm:presLayoutVars>
          <dgm:animLvl val="lvl"/>
          <dgm:resizeHandles val="exact"/>
        </dgm:presLayoutVars>
      </dgm:prSet>
      <dgm:spPr/>
    </dgm:pt>
    <dgm:pt modelId="{02D59039-B017-1848-BFD7-85F94BF03745}" type="pres">
      <dgm:prSet presAssocID="{0DB51AFC-3552-234D-88C3-A876686B07B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4083391-36CB-EC46-AC33-0BEDA6A573E6}" type="pres">
      <dgm:prSet presAssocID="{77D9B391-FEFF-8A4F-97F0-5B538A366C95}" presName="spacer" presStyleCnt="0"/>
      <dgm:spPr/>
    </dgm:pt>
    <dgm:pt modelId="{F6B87B90-213F-EB4C-A151-D9AF6A3B676F}" type="pres">
      <dgm:prSet presAssocID="{6A5BB4F7-DB9A-7D4C-AA70-987B55C9CAD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A3F8AC7-248F-A646-B8AA-F36285F4122A}" type="pres">
      <dgm:prSet presAssocID="{71C47F56-4387-DA48-BEDE-F9B655312300}" presName="spacer" presStyleCnt="0"/>
      <dgm:spPr/>
    </dgm:pt>
    <dgm:pt modelId="{DE5FA822-DC14-4D42-838C-0E25BADA0401}" type="pres">
      <dgm:prSet presAssocID="{5547E60D-4968-3D44-B3F9-9882E1E2629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7069695-88F3-6942-8748-423C4E6B8CDE}" type="pres">
      <dgm:prSet presAssocID="{4234ADFA-C0F1-B345-89FA-53A66335E0CA}" presName="spacer" presStyleCnt="0"/>
      <dgm:spPr/>
    </dgm:pt>
    <dgm:pt modelId="{E83372BF-1395-0749-8DD9-6019C35DCA2D}" type="pres">
      <dgm:prSet presAssocID="{9678D62B-8290-C342-9834-51AFDE9537A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A4B98F-E209-1143-91FA-4034C312F97E}" type="pres">
      <dgm:prSet presAssocID="{2CEFE3D2-D9BB-1847-BA03-BC5E408FA197}" presName="spacer" presStyleCnt="0"/>
      <dgm:spPr/>
    </dgm:pt>
    <dgm:pt modelId="{D11A2031-0D55-2B4F-A6A6-564A1BA6A51C}" type="pres">
      <dgm:prSet presAssocID="{309636E3-D38A-2F4F-8ADE-0E252527129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276AF05-30A3-FE47-B902-2E317DAEA95F}" type="presOf" srcId="{0DB51AFC-3552-234D-88C3-A876686B07B7}" destId="{02D59039-B017-1848-BFD7-85F94BF03745}" srcOrd="0" destOrd="0" presId="urn:microsoft.com/office/officeart/2005/8/layout/vList2"/>
    <dgm:cxn modelId="{50EB020D-395F-8B4B-9183-43304C5FB3C2}" type="presOf" srcId="{309636E3-D38A-2F4F-8ADE-0E2525271294}" destId="{D11A2031-0D55-2B4F-A6A6-564A1BA6A51C}" srcOrd="0" destOrd="0" presId="urn:microsoft.com/office/officeart/2005/8/layout/vList2"/>
    <dgm:cxn modelId="{56515A0D-926B-554E-9D58-A0F758AE1A5F}" srcId="{8C2FC85E-D9B6-8A47-8710-926ACAC694D2}" destId="{5547E60D-4968-3D44-B3F9-9882E1E26293}" srcOrd="2" destOrd="0" parTransId="{CA59EBE9-7EA9-714B-A1B2-512323285ADB}" sibTransId="{4234ADFA-C0F1-B345-89FA-53A66335E0CA}"/>
    <dgm:cxn modelId="{D395E211-1B92-1244-9BC4-5A80589D881B}" type="presOf" srcId="{6A5BB4F7-DB9A-7D4C-AA70-987B55C9CAD3}" destId="{F6B87B90-213F-EB4C-A151-D9AF6A3B676F}" srcOrd="0" destOrd="0" presId="urn:microsoft.com/office/officeart/2005/8/layout/vList2"/>
    <dgm:cxn modelId="{AD2FDB14-94DF-FA45-A0A5-192DDBDDC0A5}" srcId="{8C2FC85E-D9B6-8A47-8710-926ACAC694D2}" destId="{9678D62B-8290-C342-9834-51AFDE9537A0}" srcOrd="3" destOrd="0" parTransId="{22633F60-6096-AE47-8D99-9DEAAE8EC581}" sibTransId="{2CEFE3D2-D9BB-1847-BA03-BC5E408FA197}"/>
    <dgm:cxn modelId="{62D31415-E523-994C-AC68-AFBE5877B4B7}" srcId="{8C2FC85E-D9B6-8A47-8710-926ACAC694D2}" destId="{6A5BB4F7-DB9A-7D4C-AA70-987B55C9CAD3}" srcOrd="1" destOrd="0" parTransId="{BBE70361-5807-4146-88C3-3FDB4A5FAF26}" sibTransId="{71C47F56-4387-DA48-BEDE-F9B655312300}"/>
    <dgm:cxn modelId="{9C6CDD26-3771-2847-910D-1B6311BB4ABE}" type="presOf" srcId="{9678D62B-8290-C342-9834-51AFDE9537A0}" destId="{E83372BF-1395-0749-8DD9-6019C35DCA2D}" srcOrd="0" destOrd="0" presId="urn:microsoft.com/office/officeart/2005/8/layout/vList2"/>
    <dgm:cxn modelId="{79077F5B-3C28-344B-B125-84F41374DB05}" type="presOf" srcId="{5547E60D-4968-3D44-B3F9-9882E1E26293}" destId="{DE5FA822-DC14-4D42-838C-0E25BADA0401}" srcOrd="0" destOrd="0" presId="urn:microsoft.com/office/officeart/2005/8/layout/vList2"/>
    <dgm:cxn modelId="{02D8788A-CD3B-5844-B017-F5F3E2AF71E8}" srcId="{8C2FC85E-D9B6-8A47-8710-926ACAC694D2}" destId="{0DB51AFC-3552-234D-88C3-A876686B07B7}" srcOrd="0" destOrd="0" parTransId="{7E9D486E-8878-EC4C-86E9-F8288F4899B4}" sibTransId="{77D9B391-FEFF-8A4F-97F0-5B538A366C95}"/>
    <dgm:cxn modelId="{2E5A1A91-1DC6-2D41-B129-D221F75B8868}" srcId="{8C2FC85E-D9B6-8A47-8710-926ACAC694D2}" destId="{309636E3-D38A-2F4F-8ADE-0E2525271294}" srcOrd="4" destOrd="0" parTransId="{0A6A22ED-0650-8F45-AA9F-F0F5B2CB46D0}" sibTransId="{955B3D23-A641-B545-952E-2191E2F8CF0F}"/>
    <dgm:cxn modelId="{2F5CA0E5-9939-7A44-8A81-307DEEDA50ED}" type="presOf" srcId="{8C2FC85E-D9B6-8A47-8710-926ACAC694D2}" destId="{F7D1CCF8-720D-C643-8BD1-61D2061BEECD}" srcOrd="0" destOrd="0" presId="urn:microsoft.com/office/officeart/2005/8/layout/vList2"/>
    <dgm:cxn modelId="{C89BAF13-AE04-2F42-9DB0-C291A7207CFF}" type="presParOf" srcId="{F7D1CCF8-720D-C643-8BD1-61D2061BEECD}" destId="{02D59039-B017-1848-BFD7-85F94BF03745}" srcOrd="0" destOrd="0" presId="urn:microsoft.com/office/officeart/2005/8/layout/vList2"/>
    <dgm:cxn modelId="{A9F9AE48-8A12-3745-B55B-B12725B6F32F}" type="presParOf" srcId="{F7D1CCF8-720D-C643-8BD1-61D2061BEECD}" destId="{A4083391-36CB-EC46-AC33-0BEDA6A573E6}" srcOrd="1" destOrd="0" presId="urn:microsoft.com/office/officeart/2005/8/layout/vList2"/>
    <dgm:cxn modelId="{6750E8A5-A27F-BD4C-9F62-CD894560D1C7}" type="presParOf" srcId="{F7D1CCF8-720D-C643-8BD1-61D2061BEECD}" destId="{F6B87B90-213F-EB4C-A151-D9AF6A3B676F}" srcOrd="2" destOrd="0" presId="urn:microsoft.com/office/officeart/2005/8/layout/vList2"/>
    <dgm:cxn modelId="{2F2ACA52-FDBC-8943-A3BB-7F226028D40C}" type="presParOf" srcId="{F7D1CCF8-720D-C643-8BD1-61D2061BEECD}" destId="{7A3F8AC7-248F-A646-B8AA-F36285F4122A}" srcOrd="3" destOrd="0" presId="urn:microsoft.com/office/officeart/2005/8/layout/vList2"/>
    <dgm:cxn modelId="{ACA3AF36-FF4A-DC41-887E-885440D809DF}" type="presParOf" srcId="{F7D1CCF8-720D-C643-8BD1-61D2061BEECD}" destId="{DE5FA822-DC14-4D42-838C-0E25BADA0401}" srcOrd="4" destOrd="0" presId="urn:microsoft.com/office/officeart/2005/8/layout/vList2"/>
    <dgm:cxn modelId="{7B5A084A-91C8-5D49-B807-06509982A557}" type="presParOf" srcId="{F7D1CCF8-720D-C643-8BD1-61D2061BEECD}" destId="{67069695-88F3-6942-8748-423C4E6B8CDE}" srcOrd="5" destOrd="0" presId="urn:microsoft.com/office/officeart/2005/8/layout/vList2"/>
    <dgm:cxn modelId="{DAE22AAF-F52F-1A46-BE98-8AD4CB4370A5}" type="presParOf" srcId="{F7D1CCF8-720D-C643-8BD1-61D2061BEECD}" destId="{E83372BF-1395-0749-8DD9-6019C35DCA2D}" srcOrd="6" destOrd="0" presId="urn:microsoft.com/office/officeart/2005/8/layout/vList2"/>
    <dgm:cxn modelId="{5F709757-9B8D-134A-A6BA-A008E00393E9}" type="presParOf" srcId="{F7D1CCF8-720D-C643-8BD1-61D2061BEECD}" destId="{6EA4B98F-E209-1143-91FA-4034C312F97E}" srcOrd="7" destOrd="0" presId="urn:microsoft.com/office/officeart/2005/8/layout/vList2"/>
    <dgm:cxn modelId="{9D7D4927-8848-4C40-BAF0-31D2BFC21F80}" type="presParOf" srcId="{F7D1CCF8-720D-C643-8BD1-61D2061BEECD}" destId="{D11A2031-0D55-2B4F-A6A6-564A1BA6A5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BBE716-4F8A-4264-A349-0B492E901CA8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453536-16AC-40D3-A20A-A33B8E9F571C}">
      <dgm:prSet/>
      <dgm:spPr/>
      <dgm:t>
        <a:bodyPr/>
        <a:lstStyle/>
        <a:p>
          <a:r>
            <a:rPr lang="en-US"/>
            <a:t>Invoke-Pester</a:t>
          </a:r>
        </a:p>
      </dgm:t>
    </dgm:pt>
    <dgm:pt modelId="{35BBF33F-4AB2-4D9A-8E6B-9DE9BF5200C5}" type="parTrans" cxnId="{470BA758-EE39-48F5-8D14-06C1871E30FB}">
      <dgm:prSet/>
      <dgm:spPr/>
      <dgm:t>
        <a:bodyPr/>
        <a:lstStyle/>
        <a:p>
          <a:endParaRPr lang="en-US"/>
        </a:p>
      </dgm:t>
    </dgm:pt>
    <dgm:pt modelId="{563B831D-FFF8-4B7B-962B-C6CF1C0AEEBC}" type="sibTrans" cxnId="{470BA758-EE39-48F5-8D14-06C1871E30FB}">
      <dgm:prSet/>
      <dgm:spPr/>
      <dgm:t>
        <a:bodyPr/>
        <a:lstStyle/>
        <a:p>
          <a:endParaRPr lang="en-US"/>
        </a:p>
      </dgm:t>
    </dgm:pt>
    <dgm:pt modelId="{56F1E983-E2B9-4A25-AE8F-5C96223E4585}">
      <dgm:prSet/>
      <dgm:spPr/>
      <dgm:t>
        <a:bodyPr/>
        <a:lstStyle/>
        <a:p>
          <a:r>
            <a:rPr lang="en-US"/>
            <a:t>Specify which tests</a:t>
          </a:r>
        </a:p>
      </dgm:t>
    </dgm:pt>
    <dgm:pt modelId="{CF84C4F1-9BDA-4FBF-8E36-84E918462E01}" type="parTrans" cxnId="{18CE47C1-94F7-4809-957E-9E6A1230834D}">
      <dgm:prSet/>
      <dgm:spPr/>
      <dgm:t>
        <a:bodyPr/>
        <a:lstStyle/>
        <a:p>
          <a:endParaRPr lang="en-US"/>
        </a:p>
      </dgm:t>
    </dgm:pt>
    <dgm:pt modelId="{B1FC1935-1ACA-4352-BF3C-D5B46B178089}" type="sibTrans" cxnId="{18CE47C1-94F7-4809-957E-9E6A1230834D}">
      <dgm:prSet/>
      <dgm:spPr/>
      <dgm:t>
        <a:bodyPr/>
        <a:lstStyle/>
        <a:p>
          <a:endParaRPr lang="en-US"/>
        </a:p>
      </dgm:t>
    </dgm:pt>
    <dgm:pt modelId="{EA73543C-9684-4F48-9D04-6B4E101A04F9}">
      <dgm:prSet/>
      <dgm:spPr/>
      <dgm:t>
        <a:bodyPr/>
        <a:lstStyle/>
        <a:p>
          <a:r>
            <a:rPr lang="en-US"/>
            <a:t>Defaults to run all tests</a:t>
          </a:r>
        </a:p>
      </dgm:t>
    </dgm:pt>
    <dgm:pt modelId="{924BAEAE-5210-4F7A-AD53-11FA51E1685B}" type="parTrans" cxnId="{E30328D3-C5E1-4130-A562-AFCB0AB60E7D}">
      <dgm:prSet/>
      <dgm:spPr/>
      <dgm:t>
        <a:bodyPr/>
        <a:lstStyle/>
        <a:p>
          <a:endParaRPr lang="en-US"/>
        </a:p>
      </dgm:t>
    </dgm:pt>
    <dgm:pt modelId="{D17433AE-5F56-4212-AE3A-6C118DDA3FE0}" type="sibTrans" cxnId="{E30328D3-C5E1-4130-A562-AFCB0AB60E7D}">
      <dgm:prSet/>
      <dgm:spPr/>
      <dgm:t>
        <a:bodyPr/>
        <a:lstStyle/>
        <a:p>
          <a:endParaRPr lang="en-US"/>
        </a:p>
      </dgm:t>
    </dgm:pt>
    <dgm:pt modelId="{3A7B161E-909D-4522-A8B1-279E22648722}">
      <dgm:prSet/>
      <dgm:spPr/>
      <dgm:t>
        <a:bodyPr/>
        <a:lstStyle/>
        <a:p>
          <a:r>
            <a:rPr lang="en-US"/>
            <a:t>Can be automated in CI pipelines</a:t>
          </a:r>
        </a:p>
      </dgm:t>
    </dgm:pt>
    <dgm:pt modelId="{42A89FB2-998C-40D0-A32B-A83104C40494}" type="parTrans" cxnId="{E70F09A8-EE42-46C9-A381-F67E45E50763}">
      <dgm:prSet/>
      <dgm:spPr/>
      <dgm:t>
        <a:bodyPr/>
        <a:lstStyle/>
        <a:p>
          <a:endParaRPr lang="en-US"/>
        </a:p>
      </dgm:t>
    </dgm:pt>
    <dgm:pt modelId="{1F2ED977-1291-45B3-9C07-A0D5B9AE8F6D}" type="sibTrans" cxnId="{E70F09A8-EE42-46C9-A381-F67E45E50763}">
      <dgm:prSet/>
      <dgm:spPr/>
      <dgm:t>
        <a:bodyPr/>
        <a:lstStyle/>
        <a:p>
          <a:endParaRPr lang="en-US"/>
        </a:p>
      </dgm:t>
    </dgm:pt>
    <dgm:pt modelId="{11F884D2-B525-4BC3-96CA-F3C468066B82}">
      <dgm:prSet/>
      <dgm:spPr/>
      <dgm:t>
        <a:bodyPr/>
        <a:lstStyle/>
        <a:p>
          <a:r>
            <a:rPr lang="en-US"/>
            <a:t>-Passthru</a:t>
          </a:r>
        </a:p>
      </dgm:t>
    </dgm:pt>
    <dgm:pt modelId="{CEC73217-4BA3-4872-8CE2-87E70FFC6C34}" type="parTrans" cxnId="{77A400BF-6015-4269-A240-8F0D3F41E0E8}">
      <dgm:prSet/>
      <dgm:spPr/>
      <dgm:t>
        <a:bodyPr/>
        <a:lstStyle/>
        <a:p>
          <a:endParaRPr lang="en-US"/>
        </a:p>
      </dgm:t>
    </dgm:pt>
    <dgm:pt modelId="{2D5F9BEB-BCAB-4CFD-9FD0-C57C80D2A3EA}" type="sibTrans" cxnId="{77A400BF-6015-4269-A240-8F0D3F41E0E8}">
      <dgm:prSet/>
      <dgm:spPr/>
      <dgm:t>
        <a:bodyPr/>
        <a:lstStyle/>
        <a:p>
          <a:endParaRPr lang="en-US"/>
        </a:p>
      </dgm:t>
    </dgm:pt>
    <dgm:pt modelId="{937C952A-4DAD-42C2-BCD8-B9EDA1217CBF}">
      <dgm:prSet/>
      <dgm:spPr/>
      <dgm:t>
        <a:bodyPr/>
        <a:lstStyle/>
        <a:p>
          <a:r>
            <a:rPr lang="en-US"/>
            <a:t>-CI</a:t>
          </a:r>
        </a:p>
      </dgm:t>
    </dgm:pt>
    <dgm:pt modelId="{8F5DD1DD-14DB-4475-B228-FB2BE3D82A3D}" type="parTrans" cxnId="{838F0E11-51DB-4979-91DC-0C14E779008E}">
      <dgm:prSet/>
      <dgm:spPr/>
      <dgm:t>
        <a:bodyPr/>
        <a:lstStyle/>
        <a:p>
          <a:endParaRPr lang="en-US"/>
        </a:p>
      </dgm:t>
    </dgm:pt>
    <dgm:pt modelId="{B2873587-211C-410C-88B6-A4562E0312A4}" type="sibTrans" cxnId="{838F0E11-51DB-4979-91DC-0C14E779008E}">
      <dgm:prSet/>
      <dgm:spPr/>
      <dgm:t>
        <a:bodyPr/>
        <a:lstStyle/>
        <a:p>
          <a:endParaRPr lang="en-US"/>
        </a:p>
      </dgm:t>
    </dgm:pt>
    <dgm:pt modelId="{67A5F4F9-C9E4-7A4E-9666-5D052D573806}" type="pres">
      <dgm:prSet presAssocID="{A7BBE716-4F8A-4264-A349-0B492E901CA8}" presName="linear" presStyleCnt="0">
        <dgm:presLayoutVars>
          <dgm:dir/>
          <dgm:animLvl val="lvl"/>
          <dgm:resizeHandles val="exact"/>
        </dgm:presLayoutVars>
      </dgm:prSet>
      <dgm:spPr/>
    </dgm:pt>
    <dgm:pt modelId="{3672E241-0F1D-8E4C-A474-4AEDCD189A1C}" type="pres">
      <dgm:prSet presAssocID="{08453536-16AC-40D3-A20A-A33B8E9F571C}" presName="parentLin" presStyleCnt="0"/>
      <dgm:spPr/>
    </dgm:pt>
    <dgm:pt modelId="{69C8478D-58D2-0444-BCE8-56056C7D40DC}" type="pres">
      <dgm:prSet presAssocID="{08453536-16AC-40D3-A20A-A33B8E9F571C}" presName="parentLeftMargin" presStyleLbl="node1" presStyleIdx="0" presStyleCnt="2"/>
      <dgm:spPr/>
    </dgm:pt>
    <dgm:pt modelId="{CCDA8615-1EAB-B04A-80E2-7D620A02CE48}" type="pres">
      <dgm:prSet presAssocID="{08453536-16AC-40D3-A20A-A33B8E9F57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D764D7-F5DC-2E4D-BE0F-43937902BEEA}" type="pres">
      <dgm:prSet presAssocID="{08453536-16AC-40D3-A20A-A33B8E9F571C}" presName="negativeSpace" presStyleCnt="0"/>
      <dgm:spPr/>
    </dgm:pt>
    <dgm:pt modelId="{AAB2D5CB-BDAF-514B-8A9A-C14F9188A9E7}" type="pres">
      <dgm:prSet presAssocID="{08453536-16AC-40D3-A20A-A33B8E9F571C}" presName="childText" presStyleLbl="conFgAcc1" presStyleIdx="0" presStyleCnt="2">
        <dgm:presLayoutVars>
          <dgm:bulletEnabled val="1"/>
        </dgm:presLayoutVars>
      </dgm:prSet>
      <dgm:spPr/>
    </dgm:pt>
    <dgm:pt modelId="{A8E88421-C242-F047-9772-8CFF425E043E}" type="pres">
      <dgm:prSet presAssocID="{563B831D-FFF8-4B7B-962B-C6CF1C0AEEBC}" presName="spaceBetweenRectangles" presStyleCnt="0"/>
      <dgm:spPr/>
    </dgm:pt>
    <dgm:pt modelId="{1DD44158-1F6A-024B-835E-4CBDD71E71B1}" type="pres">
      <dgm:prSet presAssocID="{3A7B161E-909D-4522-A8B1-279E22648722}" presName="parentLin" presStyleCnt="0"/>
      <dgm:spPr/>
    </dgm:pt>
    <dgm:pt modelId="{3D35A741-6F5A-FC4D-B5F0-0356695CA955}" type="pres">
      <dgm:prSet presAssocID="{3A7B161E-909D-4522-A8B1-279E22648722}" presName="parentLeftMargin" presStyleLbl="node1" presStyleIdx="0" presStyleCnt="2"/>
      <dgm:spPr/>
    </dgm:pt>
    <dgm:pt modelId="{EE87445D-B5E9-B541-9E14-7DCEBDDB7D63}" type="pres">
      <dgm:prSet presAssocID="{3A7B161E-909D-4522-A8B1-279E2264872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9F6D40B-65B2-CE41-B02A-29F377CA746A}" type="pres">
      <dgm:prSet presAssocID="{3A7B161E-909D-4522-A8B1-279E22648722}" presName="negativeSpace" presStyleCnt="0"/>
      <dgm:spPr/>
    </dgm:pt>
    <dgm:pt modelId="{4DC9A1D0-BFD6-3A42-844C-A4EEAC190148}" type="pres">
      <dgm:prSet presAssocID="{3A7B161E-909D-4522-A8B1-279E2264872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E52330D-352D-F64F-9228-95FFF1F5503D}" type="presOf" srcId="{A7BBE716-4F8A-4264-A349-0B492E901CA8}" destId="{67A5F4F9-C9E4-7A4E-9666-5D052D573806}" srcOrd="0" destOrd="0" presId="urn:microsoft.com/office/officeart/2005/8/layout/list1"/>
    <dgm:cxn modelId="{838F0E11-51DB-4979-91DC-0C14E779008E}" srcId="{3A7B161E-909D-4522-A8B1-279E22648722}" destId="{937C952A-4DAD-42C2-BCD8-B9EDA1217CBF}" srcOrd="1" destOrd="0" parTransId="{8F5DD1DD-14DB-4475-B228-FB2BE3D82A3D}" sibTransId="{B2873587-211C-410C-88B6-A4562E0312A4}"/>
    <dgm:cxn modelId="{258A5C24-00A5-D641-A191-C574C3E004D2}" type="presOf" srcId="{11F884D2-B525-4BC3-96CA-F3C468066B82}" destId="{4DC9A1D0-BFD6-3A42-844C-A4EEAC190148}" srcOrd="0" destOrd="0" presId="urn:microsoft.com/office/officeart/2005/8/layout/list1"/>
    <dgm:cxn modelId="{8C864458-F8FF-3B4A-A64C-829743F99A30}" type="presOf" srcId="{08453536-16AC-40D3-A20A-A33B8E9F571C}" destId="{69C8478D-58D2-0444-BCE8-56056C7D40DC}" srcOrd="0" destOrd="0" presId="urn:microsoft.com/office/officeart/2005/8/layout/list1"/>
    <dgm:cxn modelId="{470BA758-EE39-48F5-8D14-06C1871E30FB}" srcId="{A7BBE716-4F8A-4264-A349-0B492E901CA8}" destId="{08453536-16AC-40D3-A20A-A33B8E9F571C}" srcOrd="0" destOrd="0" parTransId="{35BBF33F-4AB2-4D9A-8E6B-9DE9BF5200C5}" sibTransId="{563B831D-FFF8-4B7B-962B-C6CF1C0AEEBC}"/>
    <dgm:cxn modelId="{5EAF8F5D-ECC6-1F4A-AEAA-FEAF0FCE6BA1}" type="presOf" srcId="{EA73543C-9684-4F48-9D04-6B4E101A04F9}" destId="{AAB2D5CB-BDAF-514B-8A9A-C14F9188A9E7}" srcOrd="0" destOrd="1" presId="urn:microsoft.com/office/officeart/2005/8/layout/list1"/>
    <dgm:cxn modelId="{E70F09A8-EE42-46C9-A381-F67E45E50763}" srcId="{A7BBE716-4F8A-4264-A349-0B492E901CA8}" destId="{3A7B161E-909D-4522-A8B1-279E22648722}" srcOrd="1" destOrd="0" parTransId="{42A89FB2-998C-40D0-A32B-A83104C40494}" sibTransId="{1F2ED977-1291-45B3-9C07-A0D5B9AE8F6D}"/>
    <dgm:cxn modelId="{77A400BF-6015-4269-A240-8F0D3F41E0E8}" srcId="{3A7B161E-909D-4522-A8B1-279E22648722}" destId="{11F884D2-B525-4BC3-96CA-F3C468066B82}" srcOrd="0" destOrd="0" parTransId="{CEC73217-4BA3-4872-8CE2-87E70FFC6C34}" sibTransId="{2D5F9BEB-BCAB-4CFD-9FD0-C57C80D2A3EA}"/>
    <dgm:cxn modelId="{0A1403BF-4106-DB44-93AD-D40FDD8BEE00}" type="presOf" srcId="{3A7B161E-909D-4522-A8B1-279E22648722}" destId="{EE87445D-B5E9-B541-9E14-7DCEBDDB7D63}" srcOrd="1" destOrd="0" presId="urn:microsoft.com/office/officeart/2005/8/layout/list1"/>
    <dgm:cxn modelId="{18CE47C1-94F7-4809-957E-9E6A1230834D}" srcId="{08453536-16AC-40D3-A20A-A33B8E9F571C}" destId="{56F1E983-E2B9-4A25-AE8F-5C96223E4585}" srcOrd="0" destOrd="0" parTransId="{CF84C4F1-9BDA-4FBF-8E36-84E918462E01}" sibTransId="{B1FC1935-1ACA-4352-BF3C-D5B46B178089}"/>
    <dgm:cxn modelId="{E30328D3-C5E1-4130-A562-AFCB0AB60E7D}" srcId="{08453536-16AC-40D3-A20A-A33B8E9F571C}" destId="{EA73543C-9684-4F48-9D04-6B4E101A04F9}" srcOrd="1" destOrd="0" parTransId="{924BAEAE-5210-4F7A-AD53-11FA51E1685B}" sibTransId="{D17433AE-5F56-4212-AE3A-6C118DDA3FE0}"/>
    <dgm:cxn modelId="{8CF8EBE1-F852-0F4B-9E29-E870A7BA3A4A}" type="presOf" srcId="{56F1E983-E2B9-4A25-AE8F-5C96223E4585}" destId="{AAB2D5CB-BDAF-514B-8A9A-C14F9188A9E7}" srcOrd="0" destOrd="0" presId="urn:microsoft.com/office/officeart/2005/8/layout/list1"/>
    <dgm:cxn modelId="{532E2DE3-4A9B-CA47-A539-0E03988CF2BE}" type="presOf" srcId="{3A7B161E-909D-4522-A8B1-279E22648722}" destId="{3D35A741-6F5A-FC4D-B5F0-0356695CA955}" srcOrd="0" destOrd="0" presId="urn:microsoft.com/office/officeart/2005/8/layout/list1"/>
    <dgm:cxn modelId="{A8CFA7E4-3BF1-5E4B-8409-0ABEFA3A0CF7}" type="presOf" srcId="{08453536-16AC-40D3-A20A-A33B8E9F571C}" destId="{CCDA8615-1EAB-B04A-80E2-7D620A02CE48}" srcOrd="1" destOrd="0" presId="urn:microsoft.com/office/officeart/2005/8/layout/list1"/>
    <dgm:cxn modelId="{CAD02CFE-AA79-0143-982F-4B8270964445}" type="presOf" srcId="{937C952A-4DAD-42C2-BCD8-B9EDA1217CBF}" destId="{4DC9A1D0-BFD6-3A42-844C-A4EEAC190148}" srcOrd="0" destOrd="1" presId="urn:microsoft.com/office/officeart/2005/8/layout/list1"/>
    <dgm:cxn modelId="{D904733F-FC5F-194A-8DC8-6C8EAA7D0E0F}" type="presParOf" srcId="{67A5F4F9-C9E4-7A4E-9666-5D052D573806}" destId="{3672E241-0F1D-8E4C-A474-4AEDCD189A1C}" srcOrd="0" destOrd="0" presId="urn:microsoft.com/office/officeart/2005/8/layout/list1"/>
    <dgm:cxn modelId="{B6277BFC-36A1-3A4F-B965-DA2B8010FC38}" type="presParOf" srcId="{3672E241-0F1D-8E4C-A474-4AEDCD189A1C}" destId="{69C8478D-58D2-0444-BCE8-56056C7D40DC}" srcOrd="0" destOrd="0" presId="urn:microsoft.com/office/officeart/2005/8/layout/list1"/>
    <dgm:cxn modelId="{1806D60F-8A59-9D46-83C2-7E18DCC7C538}" type="presParOf" srcId="{3672E241-0F1D-8E4C-A474-4AEDCD189A1C}" destId="{CCDA8615-1EAB-B04A-80E2-7D620A02CE48}" srcOrd="1" destOrd="0" presId="urn:microsoft.com/office/officeart/2005/8/layout/list1"/>
    <dgm:cxn modelId="{073BF07D-EFBA-9E42-B9E7-F3AA2F7B5425}" type="presParOf" srcId="{67A5F4F9-C9E4-7A4E-9666-5D052D573806}" destId="{27D764D7-F5DC-2E4D-BE0F-43937902BEEA}" srcOrd="1" destOrd="0" presId="urn:microsoft.com/office/officeart/2005/8/layout/list1"/>
    <dgm:cxn modelId="{C3CFEB18-1A3C-4441-A31B-9BC17E92138D}" type="presParOf" srcId="{67A5F4F9-C9E4-7A4E-9666-5D052D573806}" destId="{AAB2D5CB-BDAF-514B-8A9A-C14F9188A9E7}" srcOrd="2" destOrd="0" presId="urn:microsoft.com/office/officeart/2005/8/layout/list1"/>
    <dgm:cxn modelId="{A1B170B3-9C4E-DD40-B0C0-7884DABBD9A2}" type="presParOf" srcId="{67A5F4F9-C9E4-7A4E-9666-5D052D573806}" destId="{A8E88421-C242-F047-9772-8CFF425E043E}" srcOrd="3" destOrd="0" presId="urn:microsoft.com/office/officeart/2005/8/layout/list1"/>
    <dgm:cxn modelId="{9818A60E-4BB9-A449-9F15-507EEA10008F}" type="presParOf" srcId="{67A5F4F9-C9E4-7A4E-9666-5D052D573806}" destId="{1DD44158-1F6A-024B-835E-4CBDD71E71B1}" srcOrd="4" destOrd="0" presId="urn:microsoft.com/office/officeart/2005/8/layout/list1"/>
    <dgm:cxn modelId="{3E488217-398D-4F44-88EF-8C70DC8CE634}" type="presParOf" srcId="{1DD44158-1F6A-024B-835E-4CBDD71E71B1}" destId="{3D35A741-6F5A-FC4D-B5F0-0356695CA955}" srcOrd="0" destOrd="0" presId="urn:microsoft.com/office/officeart/2005/8/layout/list1"/>
    <dgm:cxn modelId="{CC593423-D1CC-F841-B8EA-36B7783535DC}" type="presParOf" srcId="{1DD44158-1F6A-024B-835E-4CBDD71E71B1}" destId="{EE87445D-B5E9-B541-9E14-7DCEBDDB7D63}" srcOrd="1" destOrd="0" presId="urn:microsoft.com/office/officeart/2005/8/layout/list1"/>
    <dgm:cxn modelId="{D5B47FFD-32B0-114A-B0FA-BD4B1F9BE7C2}" type="presParOf" srcId="{67A5F4F9-C9E4-7A4E-9666-5D052D573806}" destId="{A9F6D40B-65B2-CE41-B02A-29F377CA746A}" srcOrd="5" destOrd="0" presId="urn:microsoft.com/office/officeart/2005/8/layout/list1"/>
    <dgm:cxn modelId="{0A720E16-8E36-244D-82A2-3FE201EEC090}" type="presParOf" srcId="{67A5F4F9-C9E4-7A4E-9666-5D052D573806}" destId="{4DC9A1D0-BFD6-3A42-844C-A4EEAC19014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BBE716-4F8A-4264-A349-0B492E901CA8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453536-16AC-40D3-A20A-A33B8E9F571C}">
      <dgm:prSet/>
      <dgm:spPr/>
      <dgm:t>
        <a:bodyPr/>
        <a:lstStyle/>
        <a:p>
          <a:r>
            <a:rPr lang="en-US"/>
            <a:t>Invoke-Pester</a:t>
          </a:r>
        </a:p>
      </dgm:t>
    </dgm:pt>
    <dgm:pt modelId="{35BBF33F-4AB2-4D9A-8E6B-9DE9BF5200C5}" type="parTrans" cxnId="{470BA758-EE39-48F5-8D14-06C1871E30FB}">
      <dgm:prSet/>
      <dgm:spPr/>
      <dgm:t>
        <a:bodyPr/>
        <a:lstStyle/>
        <a:p>
          <a:endParaRPr lang="en-US"/>
        </a:p>
      </dgm:t>
    </dgm:pt>
    <dgm:pt modelId="{563B831D-FFF8-4B7B-962B-C6CF1C0AEEBC}" type="sibTrans" cxnId="{470BA758-EE39-48F5-8D14-06C1871E30FB}">
      <dgm:prSet/>
      <dgm:spPr/>
      <dgm:t>
        <a:bodyPr/>
        <a:lstStyle/>
        <a:p>
          <a:endParaRPr lang="en-US"/>
        </a:p>
      </dgm:t>
    </dgm:pt>
    <dgm:pt modelId="{56F1E983-E2B9-4A25-AE8F-5C96223E4585}">
      <dgm:prSet/>
      <dgm:spPr/>
      <dgm:t>
        <a:bodyPr/>
        <a:lstStyle/>
        <a:p>
          <a:r>
            <a:rPr lang="en-US" dirty="0"/>
            <a:t>Specify which tests</a:t>
          </a:r>
        </a:p>
      </dgm:t>
    </dgm:pt>
    <dgm:pt modelId="{CF84C4F1-9BDA-4FBF-8E36-84E918462E01}" type="parTrans" cxnId="{18CE47C1-94F7-4809-957E-9E6A1230834D}">
      <dgm:prSet/>
      <dgm:spPr/>
      <dgm:t>
        <a:bodyPr/>
        <a:lstStyle/>
        <a:p>
          <a:endParaRPr lang="en-US"/>
        </a:p>
      </dgm:t>
    </dgm:pt>
    <dgm:pt modelId="{B1FC1935-1ACA-4352-BF3C-D5B46B178089}" type="sibTrans" cxnId="{18CE47C1-94F7-4809-957E-9E6A1230834D}">
      <dgm:prSet/>
      <dgm:spPr/>
      <dgm:t>
        <a:bodyPr/>
        <a:lstStyle/>
        <a:p>
          <a:endParaRPr lang="en-US"/>
        </a:p>
      </dgm:t>
    </dgm:pt>
    <dgm:pt modelId="{EA73543C-9684-4F48-9D04-6B4E101A04F9}">
      <dgm:prSet/>
      <dgm:spPr/>
      <dgm:t>
        <a:bodyPr/>
        <a:lstStyle/>
        <a:p>
          <a:r>
            <a:rPr lang="en-US"/>
            <a:t>Defaults to run all tests</a:t>
          </a:r>
        </a:p>
      </dgm:t>
    </dgm:pt>
    <dgm:pt modelId="{924BAEAE-5210-4F7A-AD53-11FA51E1685B}" type="parTrans" cxnId="{E30328D3-C5E1-4130-A562-AFCB0AB60E7D}">
      <dgm:prSet/>
      <dgm:spPr/>
      <dgm:t>
        <a:bodyPr/>
        <a:lstStyle/>
        <a:p>
          <a:endParaRPr lang="en-US"/>
        </a:p>
      </dgm:t>
    </dgm:pt>
    <dgm:pt modelId="{D17433AE-5F56-4212-AE3A-6C118DDA3FE0}" type="sibTrans" cxnId="{E30328D3-C5E1-4130-A562-AFCB0AB60E7D}">
      <dgm:prSet/>
      <dgm:spPr/>
      <dgm:t>
        <a:bodyPr/>
        <a:lstStyle/>
        <a:p>
          <a:endParaRPr lang="en-US"/>
        </a:p>
      </dgm:t>
    </dgm:pt>
    <dgm:pt modelId="{3A7B161E-909D-4522-A8B1-279E22648722}">
      <dgm:prSet/>
      <dgm:spPr/>
      <dgm:t>
        <a:bodyPr/>
        <a:lstStyle/>
        <a:p>
          <a:r>
            <a:rPr lang="en-US"/>
            <a:t>Can be automated in CI pipelines</a:t>
          </a:r>
        </a:p>
      </dgm:t>
    </dgm:pt>
    <dgm:pt modelId="{42A89FB2-998C-40D0-A32B-A83104C40494}" type="parTrans" cxnId="{E70F09A8-EE42-46C9-A381-F67E45E50763}">
      <dgm:prSet/>
      <dgm:spPr/>
      <dgm:t>
        <a:bodyPr/>
        <a:lstStyle/>
        <a:p>
          <a:endParaRPr lang="en-US"/>
        </a:p>
      </dgm:t>
    </dgm:pt>
    <dgm:pt modelId="{1F2ED977-1291-45B3-9C07-A0D5B9AE8F6D}" type="sibTrans" cxnId="{E70F09A8-EE42-46C9-A381-F67E45E50763}">
      <dgm:prSet/>
      <dgm:spPr/>
      <dgm:t>
        <a:bodyPr/>
        <a:lstStyle/>
        <a:p>
          <a:endParaRPr lang="en-US"/>
        </a:p>
      </dgm:t>
    </dgm:pt>
    <dgm:pt modelId="{11F884D2-B525-4BC3-96CA-F3C468066B82}">
      <dgm:prSet/>
      <dgm:spPr/>
      <dgm:t>
        <a:bodyPr/>
        <a:lstStyle/>
        <a:p>
          <a:r>
            <a:rPr lang="en-US"/>
            <a:t>-Passthru</a:t>
          </a:r>
        </a:p>
      </dgm:t>
    </dgm:pt>
    <dgm:pt modelId="{CEC73217-4BA3-4872-8CE2-87E70FFC6C34}" type="parTrans" cxnId="{77A400BF-6015-4269-A240-8F0D3F41E0E8}">
      <dgm:prSet/>
      <dgm:spPr/>
      <dgm:t>
        <a:bodyPr/>
        <a:lstStyle/>
        <a:p>
          <a:endParaRPr lang="en-US"/>
        </a:p>
      </dgm:t>
    </dgm:pt>
    <dgm:pt modelId="{2D5F9BEB-BCAB-4CFD-9FD0-C57C80D2A3EA}" type="sibTrans" cxnId="{77A400BF-6015-4269-A240-8F0D3F41E0E8}">
      <dgm:prSet/>
      <dgm:spPr/>
      <dgm:t>
        <a:bodyPr/>
        <a:lstStyle/>
        <a:p>
          <a:endParaRPr lang="en-US"/>
        </a:p>
      </dgm:t>
    </dgm:pt>
    <dgm:pt modelId="{937C952A-4DAD-42C2-BCD8-B9EDA1217CBF}">
      <dgm:prSet/>
      <dgm:spPr/>
      <dgm:t>
        <a:bodyPr/>
        <a:lstStyle/>
        <a:p>
          <a:r>
            <a:rPr lang="en-US"/>
            <a:t>-CI</a:t>
          </a:r>
        </a:p>
      </dgm:t>
    </dgm:pt>
    <dgm:pt modelId="{8F5DD1DD-14DB-4475-B228-FB2BE3D82A3D}" type="parTrans" cxnId="{838F0E11-51DB-4979-91DC-0C14E779008E}">
      <dgm:prSet/>
      <dgm:spPr/>
      <dgm:t>
        <a:bodyPr/>
        <a:lstStyle/>
        <a:p>
          <a:endParaRPr lang="en-US"/>
        </a:p>
      </dgm:t>
    </dgm:pt>
    <dgm:pt modelId="{B2873587-211C-410C-88B6-A4562E0312A4}" type="sibTrans" cxnId="{838F0E11-51DB-4979-91DC-0C14E779008E}">
      <dgm:prSet/>
      <dgm:spPr/>
      <dgm:t>
        <a:bodyPr/>
        <a:lstStyle/>
        <a:p>
          <a:endParaRPr lang="en-US"/>
        </a:p>
      </dgm:t>
    </dgm:pt>
    <dgm:pt modelId="{67A5F4F9-C9E4-7A4E-9666-5D052D573806}" type="pres">
      <dgm:prSet presAssocID="{A7BBE716-4F8A-4264-A349-0B492E901CA8}" presName="linear" presStyleCnt="0">
        <dgm:presLayoutVars>
          <dgm:dir/>
          <dgm:animLvl val="lvl"/>
          <dgm:resizeHandles val="exact"/>
        </dgm:presLayoutVars>
      </dgm:prSet>
      <dgm:spPr/>
    </dgm:pt>
    <dgm:pt modelId="{3672E241-0F1D-8E4C-A474-4AEDCD189A1C}" type="pres">
      <dgm:prSet presAssocID="{08453536-16AC-40D3-A20A-A33B8E9F571C}" presName="parentLin" presStyleCnt="0"/>
      <dgm:spPr/>
    </dgm:pt>
    <dgm:pt modelId="{69C8478D-58D2-0444-BCE8-56056C7D40DC}" type="pres">
      <dgm:prSet presAssocID="{08453536-16AC-40D3-A20A-A33B8E9F571C}" presName="parentLeftMargin" presStyleLbl="node1" presStyleIdx="0" presStyleCnt="2"/>
      <dgm:spPr/>
    </dgm:pt>
    <dgm:pt modelId="{CCDA8615-1EAB-B04A-80E2-7D620A02CE48}" type="pres">
      <dgm:prSet presAssocID="{08453536-16AC-40D3-A20A-A33B8E9F57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D764D7-F5DC-2E4D-BE0F-43937902BEEA}" type="pres">
      <dgm:prSet presAssocID="{08453536-16AC-40D3-A20A-A33B8E9F571C}" presName="negativeSpace" presStyleCnt="0"/>
      <dgm:spPr/>
    </dgm:pt>
    <dgm:pt modelId="{AAB2D5CB-BDAF-514B-8A9A-C14F9188A9E7}" type="pres">
      <dgm:prSet presAssocID="{08453536-16AC-40D3-A20A-A33B8E9F571C}" presName="childText" presStyleLbl="conFgAcc1" presStyleIdx="0" presStyleCnt="2">
        <dgm:presLayoutVars>
          <dgm:bulletEnabled val="1"/>
        </dgm:presLayoutVars>
      </dgm:prSet>
      <dgm:spPr/>
    </dgm:pt>
    <dgm:pt modelId="{A8E88421-C242-F047-9772-8CFF425E043E}" type="pres">
      <dgm:prSet presAssocID="{563B831D-FFF8-4B7B-962B-C6CF1C0AEEBC}" presName="spaceBetweenRectangles" presStyleCnt="0"/>
      <dgm:spPr/>
    </dgm:pt>
    <dgm:pt modelId="{1DD44158-1F6A-024B-835E-4CBDD71E71B1}" type="pres">
      <dgm:prSet presAssocID="{3A7B161E-909D-4522-A8B1-279E22648722}" presName="parentLin" presStyleCnt="0"/>
      <dgm:spPr/>
    </dgm:pt>
    <dgm:pt modelId="{3D35A741-6F5A-FC4D-B5F0-0356695CA955}" type="pres">
      <dgm:prSet presAssocID="{3A7B161E-909D-4522-A8B1-279E22648722}" presName="parentLeftMargin" presStyleLbl="node1" presStyleIdx="0" presStyleCnt="2"/>
      <dgm:spPr/>
    </dgm:pt>
    <dgm:pt modelId="{EE87445D-B5E9-B541-9E14-7DCEBDDB7D63}" type="pres">
      <dgm:prSet presAssocID="{3A7B161E-909D-4522-A8B1-279E2264872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9F6D40B-65B2-CE41-B02A-29F377CA746A}" type="pres">
      <dgm:prSet presAssocID="{3A7B161E-909D-4522-A8B1-279E22648722}" presName="negativeSpace" presStyleCnt="0"/>
      <dgm:spPr/>
    </dgm:pt>
    <dgm:pt modelId="{4DC9A1D0-BFD6-3A42-844C-A4EEAC190148}" type="pres">
      <dgm:prSet presAssocID="{3A7B161E-909D-4522-A8B1-279E2264872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E52330D-352D-F64F-9228-95FFF1F5503D}" type="presOf" srcId="{A7BBE716-4F8A-4264-A349-0B492E901CA8}" destId="{67A5F4F9-C9E4-7A4E-9666-5D052D573806}" srcOrd="0" destOrd="0" presId="urn:microsoft.com/office/officeart/2005/8/layout/list1"/>
    <dgm:cxn modelId="{838F0E11-51DB-4979-91DC-0C14E779008E}" srcId="{3A7B161E-909D-4522-A8B1-279E22648722}" destId="{937C952A-4DAD-42C2-BCD8-B9EDA1217CBF}" srcOrd="1" destOrd="0" parTransId="{8F5DD1DD-14DB-4475-B228-FB2BE3D82A3D}" sibTransId="{B2873587-211C-410C-88B6-A4562E0312A4}"/>
    <dgm:cxn modelId="{258A5C24-00A5-D641-A191-C574C3E004D2}" type="presOf" srcId="{11F884D2-B525-4BC3-96CA-F3C468066B82}" destId="{4DC9A1D0-BFD6-3A42-844C-A4EEAC190148}" srcOrd="0" destOrd="0" presId="urn:microsoft.com/office/officeart/2005/8/layout/list1"/>
    <dgm:cxn modelId="{8C864458-F8FF-3B4A-A64C-829743F99A30}" type="presOf" srcId="{08453536-16AC-40D3-A20A-A33B8E9F571C}" destId="{69C8478D-58D2-0444-BCE8-56056C7D40DC}" srcOrd="0" destOrd="0" presId="urn:microsoft.com/office/officeart/2005/8/layout/list1"/>
    <dgm:cxn modelId="{470BA758-EE39-48F5-8D14-06C1871E30FB}" srcId="{A7BBE716-4F8A-4264-A349-0B492E901CA8}" destId="{08453536-16AC-40D3-A20A-A33B8E9F571C}" srcOrd="0" destOrd="0" parTransId="{35BBF33F-4AB2-4D9A-8E6B-9DE9BF5200C5}" sibTransId="{563B831D-FFF8-4B7B-962B-C6CF1C0AEEBC}"/>
    <dgm:cxn modelId="{5EAF8F5D-ECC6-1F4A-AEAA-FEAF0FCE6BA1}" type="presOf" srcId="{EA73543C-9684-4F48-9D04-6B4E101A04F9}" destId="{AAB2D5CB-BDAF-514B-8A9A-C14F9188A9E7}" srcOrd="0" destOrd="1" presId="urn:microsoft.com/office/officeart/2005/8/layout/list1"/>
    <dgm:cxn modelId="{E70F09A8-EE42-46C9-A381-F67E45E50763}" srcId="{A7BBE716-4F8A-4264-A349-0B492E901CA8}" destId="{3A7B161E-909D-4522-A8B1-279E22648722}" srcOrd="1" destOrd="0" parTransId="{42A89FB2-998C-40D0-A32B-A83104C40494}" sibTransId="{1F2ED977-1291-45B3-9C07-A0D5B9AE8F6D}"/>
    <dgm:cxn modelId="{77A400BF-6015-4269-A240-8F0D3F41E0E8}" srcId="{3A7B161E-909D-4522-A8B1-279E22648722}" destId="{11F884D2-B525-4BC3-96CA-F3C468066B82}" srcOrd="0" destOrd="0" parTransId="{CEC73217-4BA3-4872-8CE2-87E70FFC6C34}" sibTransId="{2D5F9BEB-BCAB-4CFD-9FD0-C57C80D2A3EA}"/>
    <dgm:cxn modelId="{0A1403BF-4106-DB44-93AD-D40FDD8BEE00}" type="presOf" srcId="{3A7B161E-909D-4522-A8B1-279E22648722}" destId="{EE87445D-B5E9-B541-9E14-7DCEBDDB7D63}" srcOrd="1" destOrd="0" presId="urn:microsoft.com/office/officeart/2005/8/layout/list1"/>
    <dgm:cxn modelId="{18CE47C1-94F7-4809-957E-9E6A1230834D}" srcId="{08453536-16AC-40D3-A20A-A33B8E9F571C}" destId="{56F1E983-E2B9-4A25-AE8F-5C96223E4585}" srcOrd="0" destOrd="0" parTransId="{CF84C4F1-9BDA-4FBF-8E36-84E918462E01}" sibTransId="{B1FC1935-1ACA-4352-BF3C-D5B46B178089}"/>
    <dgm:cxn modelId="{E30328D3-C5E1-4130-A562-AFCB0AB60E7D}" srcId="{08453536-16AC-40D3-A20A-A33B8E9F571C}" destId="{EA73543C-9684-4F48-9D04-6B4E101A04F9}" srcOrd="1" destOrd="0" parTransId="{924BAEAE-5210-4F7A-AD53-11FA51E1685B}" sibTransId="{D17433AE-5F56-4212-AE3A-6C118DDA3FE0}"/>
    <dgm:cxn modelId="{8CF8EBE1-F852-0F4B-9E29-E870A7BA3A4A}" type="presOf" srcId="{56F1E983-E2B9-4A25-AE8F-5C96223E4585}" destId="{AAB2D5CB-BDAF-514B-8A9A-C14F9188A9E7}" srcOrd="0" destOrd="0" presId="urn:microsoft.com/office/officeart/2005/8/layout/list1"/>
    <dgm:cxn modelId="{532E2DE3-4A9B-CA47-A539-0E03988CF2BE}" type="presOf" srcId="{3A7B161E-909D-4522-A8B1-279E22648722}" destId="{3D35A741-6F5A-FC4D-B5F0-0356695CA955}" srcOrd="0" destOrd="0" presId="urn:microsoft.com/office/officeart/2005/8/layout/list1"/>
    <dgm:cxn modelId="{A8CFA7E4-3BF1-5E4B-8409-0ABEFA3A0CF7}" type="presOf" srcId="{08453536-16AC-40D3-A20A-A33B8E9F571C}" destId="{CCDA8615-1EAB-B04A-80E2-7D620A02CE48}" srcOrd="1" destOrd="0" presId="urn:microsoft.com/office/officeart/2005/8/layout/list1"/>
    <dgm:cxn modelId="{CAD02CFE-AA79-0143-982F-4B8270964445}" type="presOf" srcId="{937C952A-4DAD-42C2-BCD8-B9EDA1217CBF}" destId="{4DC9A1D0-BFD6-3A42-844C-A4EEAC190148}" srcOrd="0" destOrd="1" presId="urn:microsoft.com/office/officeart/2005/8/layout/list1"/>
    <dgm:cxn modelId="{D904733F-FC5F-194A-8DC8-6C8EAA7D0E0F}" type="presParOf" srcId="{67A5F4F9-C9E4-7A4E-9666-5D052D573806}" destId="{3672E241-0F1D-8E4C-A474-4AEDCD189A1C}" srcOrd="0" destOrd="0" presId="urn:microsoft.com/office/officeart/2005/8/layout/list1"/>
    <dgm:cxn modelId="{B6277BFC-36A1-3A4F-B965-DA2B8010FC38}" type="presParOf" srcId="{3672E241-0F1D-8E4C-A474-4AEDCD189A1C}" destId="{69C8478D-58D2-0444-BCE8-56056C7D40DC}" srcOrd="0" destOrd="0" presId="urn:microsoft.com/office/officeart/2005/8/layout/list1"/>
    <dgm:cxn modelId="{1806D60F-8A59-9D46-83C2-7E18DCC7C538}" type="presParOf" srcId="{3672E241-0F1D-8E4C-A474-4AEDCD189A1C}" destId="{CCDA8615-1EAB-B04A-80E2-7D620A02CE48}" srcOrd="1" destOrd="0" presId="urn:microsoft.com/office/officeart/2005/8/layout/list1"/>
    <dgm:cxn modelId="{073BF07D-EFBA-9E42-B9E7-F3AA2F7B5425}" type="presParOf" srcId="{67A5F4F9-C9E4-7A4E-9666-5D052D573806}" destId="{27D764D7-F5DC-2E4D-BE0F-43937902BEEA}" srcOrd="1" destOrd="0" presId="urn:microsoft.com/office/officeart/2005/8/layout/list1"/>
    <dgm:cxn modelId="{C3CFEB18-1A3C-4441-A31B-9BC17E92138D}" type="presParOf" srcId="{67A5F4F9-C9E4-7A4E-9666-5D052D573806}" destId="{AAB2D5CB-BDAF-514B-8A9A-C14F9188A9E7}" srcOrd="2" destOrd="0" presId="urn:microsoft.com/office/officeart/2005/8/layout/list1"/>
    <dgm:cxn modelId="{A1B170B3-9C4E-DD40-B0C0-7884DABBD9A2}" type="presParOf" srcId="{67A5F4F9-C9E4-7A4E-9666-5D052D573806}" destId="{A8E88421-C242-F047-9772-8CFF425E043E}" srcOrd="3" destOrd="0" presId="urn:microsoft.com/office/officeart/2005/8/layout/list1"/>
    <dgm:cxn modelId="{9818A60E-4BB9-A449-9F15-507EEA10008F}" type="presParOf" srcId="{67A5F4F9-C9E4-7A4E-9666-5D052D573806}" destId="{1DD44158-1F6A-024B-835E-4CBDD71E71B1}" srcOrd="4" destOrd="0" presId="urn:microsoft.com/office/officeart/2005/8/layout/list1"/>
    <dgm:cxn modelId="{3E488217-398D-4F44-88EF-8C70DC8CE634}" type="presParOf" srcId="{1DD44158-1F6A-024B-835E-4CBDD71E71B1}" destId="{3D35A741-6F5A-FC4D-B5F0-0356695CA955}" srcOrd="0" destOrd="0" presId="urn:microsoft.com/office/officeart/2005/8/layout/list1"/>
    <dgm:cxn modelId="{CC593423-D1CC-F841-B8EA-36B7783535DC}" type="presParOf" srcId="{1DD44158-1F6A-024B-835E-4CBDD71E71B1}" destId="{EE87445D-B5E9-B541-9E14-7DCEBDDB7D63}" srcOrd="1" destOrd="0" presId="urn:microsoft.com/office/officeart/2005/8/layout/list1"/>
    <dgm:cxn modelId="{D5B47FFD-32B0-114A-B0FA-BD4B1F9BE7C2}" type="presParOf" srcId="{67A5F4F9-C9E4-7A4E-9666-5D052D573806}" destId="{A9F6D40B-65B2-CE41-B02A-29F377CA746A}" srcOrd="5" destOrd="0" presId="urn:microsoft.com/office/officeart/2005/8/layout/list1"/>
    <dgm:cxn modelId="{0A720E16-8E36-244D-82A2-3FE201EEC090}" type="presParOf" srcId="{67A5F4F9-C9E4-7A4E-9666-5D052D573806}" destId="{4DC9A1D0-BFD6-3A42-844C-A4EEAC19014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52ABD7-11B9-4E9F-973A-80B81020057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9099DF-F0E9-46FF-8A70-08FBD02B75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Temporary file system</a:t>
          </a:r>
        </a:p>
      </dgm:t>
    </dgm:pt>
    <dgm:pt modelId="{46602ECA-9E86-45D8-829A-219032936F39}" type="parTrans" cxnId="{489F81C4-946F-4AF5-8476-A4BAC14D9295}">
      <dgm:prSet/>
      <dgm:spPr/>
      <dgm:t>
        <a:bodyPr/>
        <a:lstStyle/>
        <a:p>
          <a:endParaRPr lang="en-US"/>
        </a:p>
      </dgm:t>
    </dgm:pt>
    <dgm:pt modelId="{7BFABE89-D2A0-41A3-B9EB-54618D094BA8}" type="sibTrans" cxnId="{489F81C4-946F-4AF5-8476-A4BAC14D9295}">
      <dgm:prSet/>
      <dgm:spPr/>
      <dgm:t>
        <a:bodyPr/>
        <a:lstStyle/>
        <a:p>
          <a:endParaRPr lang="en-US"/>
        </a:p>
      </dgm:t>
    </dgm:pt>
    <dgm:pt modelId="{65D723FD-F700-43C0-96D1-3B2F07EB1E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 / Write / Modify files</a:t>
          </a:r>
        </a:p>
      </dgm:t>
    </dgm:pt>
    <dgm:pt modelId="{E103AF0F-4609-428E-9CF4-91413958D4FD}" type="parTrans" cxnId="{1765FCFE-A57A-42C7-BCF9-ED98CBB6C861}">
      <dgm:prSet/>
      <dgm:spPr/>
      <dgm:t>
        <a:bodyPr/>
        <a:lstStyle/>
        <a:p>
          <a:endParaRPr lang="en-US"/>
        </a:p>
      </dgm:t>
    </dgm:pt>
    <dgm:pt modelId="{77298D6B-755F-461B-ADB2-2CB0D8E47D7B}" type="sibTrans" cxnId="{1765FCFE-A57A-42C7-BCF9-ED98CBB6C861}">
      <dgm:prSet/>
      <dgm:spPr/>
      <dgm:t>
        <a:bodyPr/>
        <a:lstStyle/>
        <a:p>
          <a:endParaRPr lang="en-US"/>
        </a:p>
      </dgm:t>
    </dgm:pt>
    <dgm:pt modelId="{23F01781-5284-4575-8929-B06C82BD0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TestDrive per Test file</a:t>
          </a:r>
        </a:p>
      </dgm:t>
    </dgm:pt>
    <dgm:pt modelId="{C949AF83-ACA5-4168-A826-8EA210E775E0}" type="parTrans" cxnId="{DB18452D-4F12-44F2-A127-8AC32468A9A3}">
      <dgm:prSet/>
      <dgm:spPr/>
      <dgm:t>
        <a:bodyPr/>
        <a:lstStyle/>
        <a:p>
          <a:endParaRPr lang="en-US"/>
        </a:p>
      </dgm:t>
    </dgm:pt>
    <dgm:pt modelId="{34488777-A767-4AF1-921B-CC2C89836956}" type="sibTrans" cxnId="{DB18452D-4F12-44F2-A127-8AC32468A9A3}">
      <dgm:prSet/>
      <dgm:spPr/>
      <dgm:t>
        <a:bodyPr/>
        <a:lstStyle/>
        <a:p>
          <a:endParaRPr lang="en-US"/>
        </a:p>
      </dgm:t>
    </dgm:pt>
    <dgm:pt modelId="{E6DC0A5D-CAC7-45BF-8612-1DB31F99FB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from v4 (Describe)</a:t>
          </a:r>
        </a:p>
      </dgm:t>
    </dgm:pt>
    <dgm:pt modelId="{069AD4C5-D8A1-4405-BDF7-AAB50A500E29}" type="parTrans" cxnId="{244CBE48-1FC1-43EC-B1A9-881A08F40169}">
      <dgm:prSet/>
      <dgm:spPr/>
      <dgm:t>
        <a:bodyPr/>
        <a:lstStyle/>
        <a:p>
          <a:endParaRPr lang="en-US"/>
        </a:p>
      </dgm:t>
    </dgm:pt>
    <dgm:pt modelId="{942A255B-9D07-40F0-B874-8AD38EF6EA8A}" type="sibTrans" cxnId="{244CBE48-1FC1-43EC-B1A9-881A08F40169}">
      <dgm:prSet/>
      <dgm:spPr/>
      <dgm:t>
        <a:bodyPr/>
        <a:lstStyle/>
        <a:p>
          <a:endParaRPr lang="en-US"/>
        </a:p>
      </dgm:t>
    </dgm:pt>
    <dgm:pt modelId="{AF63448B-16E7-45DC-B0BF-90D7771646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Blackhole for data</a:t>
          </a:r>
        </a:p>
      </dgm:t>
    </dgm:pt>
    <dgm:pt modelId="{6F481A4C-EEE4-4CBD-A725-D632B20CA959}" type="parTrans" cxnId="{46996B95-D60B-49CD-B3E4-00DDC19BB59A}">
      <dgm:prSet/>
      <dgm:spPr/>
      <dgm:t>
        <a:bodyPr/>
        <a:lstStyle/>
        <a:p>
          <a:endParaRPr lang="en-US"/>
        </a:p>
      </dgm:t>
    </dgm:pt>
    <dgm:pt modelId="{E5259851-70B0-4E68-AFFC-FE9D8E2C03D8}" type="sibTrans" cxnId="{46996B95-D60B-49CD-B3E4-00DDC19BB59A}">
      <dgm:prSet/>
      <dgm:spPr/>
      <dgm:t>
        <a:bodyPr/>
        <a:lstStyle/>
        <a:p>
          <a:endParaRPr lang="en-US"/>
        </a:p>
      </dgm:t>
    </dgm:pt>
    <dgm:pt modelId="{7C2D6F82-F9A7-A94D-B4CD-6FD1BAE1A0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Deleted after run</a:t>
          </a:r>
        </a:p>
      </dgm:t>
    </dgm:pt>
    <dgm:pt modelId="{5B1CCE6D-4B63-814C-84E2-4BBFE7E82054}" type="parTrans" cxnId="{0F468E84-2BE4-1A4C-B358-A7330B928D02}">
      <dgm:prSet/>
      <dgm:spPr/>
      <dgm:t>
        <a:bodyPr/>
        <a:lstStyle/>
        <a:p>
          <a:endParaRPr lang="en-US"/>
        </a:p>
      </dgm:t>
    </dgm:pt>
    <dgm:pt modelId="{8F3437CE-DDDF-D14A-AFE7-6D29D8A71313}" type="sibTrans" cxnId="{0F468E84-2BE4-1A4C-B358-A7330B928D02}">
      <dgm:prSet/>
      <dgm:spPr/>
      <dgm:t>
        <a:bodyPr/>
        <a:lstStyle/>
        <a:p>
          <a:endParaRPr lang="en-US"/>
        </a:p>
      </dgm:t>
    </dgm:pt>
    <dgm:pt modelId="{6D85270C-A1AE-5F43-866F-84A84909E2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env:/temp</a:t>
          </a:r>
        </a:p>
      </dgm:t>
    </dgm:pt>
    <dgm:pt modelId="{6F9EA628-73D5-FA41-BDD8-8995E0ED773A}" type="parTrans" cxnId="{85A31DB8-1F65-014A-A44B-A266F6147A56}">
      <dgm:prSet/>
      <dgm:spPr/>
      <dgm:t>
        <a:bodyPr/>
        <a:lstStyle/>
        <a:p>
          <a:endParaRPr lang="en-US"/>
        </a:p>
      </dgm:t>
    </dgm:pt>
    <dgm:pt modelId="{138F125C-0A1C-704D-9C63-40A1E9A18D66}" type="sibTrans" cxnId="{85A31DB8-1F65-014A-A44B-A266F6147A56}">
      <dgm:prSet/>
      <dgm:spPr/>
      <dgm:t>
        <a:bodyPr/>
        <a:lstStyle/>
        <a:p>
          <a:endParaRPr lang="en-US"/>
        </a:p>
      </dgm:t>
    </dgm:pt>
    <dgm:pt modelId="{410D2606-CAFE-4C79-8986-EB800C8C049C}" type="pres">
      <dgm:prSet presAssocID="{0452ABD7-11B9-4E9F-973A-80B810200576}" presName="root" presStyleCnt="0">
        <dgm:presLayoutVars>
          <dgm:dir/>
          <dgm:resizeHandles val="exact"/>
        </dgm:presLayoutVars>
      </dgm:prSet>
      <dgm:spPr/>
    </dgm:pt>
    <dgm:pt modelId="{D55F6CFE-5CFF-4234-AD9B-64C6255657A0}" type="pres">
      <dgm:prSet presAssocID="{E29099DF-F0E9-46FF-8A70-08FBD02B7592}" presName="compNode" presStyleCnt="0"/>
      <dgm:spPr/>
    </dgm:pt>
    <dgm:pt modelId="{32C44995-186B-43FD-AA7D-DD2BD1601180}" type="pres">
      <dgm:prSet presAssocID="{E29099DF-F0E9-46FF-8A70-08FBD02B7592}" presName="bgRect" presStyleLbl="bgShp" presStyleIdx="0" presStyleCnt="4"/>
      <dgm:spPr/>
    </dgm:pt>
    <dgm:pt modelId="{4FEF9A29-33C3-42DF-A7F0-23F0E625F9D1}" type="pres">
      <dgm:prSet presAssocID="{E29099DF-F0E9-46FF-8A70-08FBD02B75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6EEC6E8-8132-40CD-82BD-5E2BBA0D2F74}" type="pres">
      <dgm:prSet presAssocID="{E29099DF-F0E9-46FF-8A70-08FBD02B7592}" presName="spaceRect" presStyleCnt="0"/>
      <dgm:spPr/>
    </dgm:pt>
    <dgm:pt modelId="{68270814-350C-44B6-BC5B-F531B89489E7}" type="pres">
      <dgm:prSet presAssocID="{E29099DF-F0E9-46FF-8A70-08FBD02B7592}" presName="parTx" presStyleLbl="revTx" presStyleIdx="0" presStyleCnt="7">
        <dgm:presLayoutVars>
          <dgm:chMax val="0"/>
          <dgm:chPref val="0"/>
        </dgm:presLayoutVars>
      </dgm:prSet>
      <dgm:spPr/>
    </dgm:pt>
    <dgm:pt modelId="{2FDF9F82-0295-9E47-BC65-95C9FB56AEDC}" type="pres">
      <dgm:prSet presAssocID="{E29099DF-F0E9-46FF-8A70-08FBD02B7592}" presName="desTx" presStyleLbl="revTx" presStyleIdx="1" presStyleCnt="7">
        <dgm:presLayoutVars/>
      </dgm:prSet>
      <dgm:spPr/>
    </dgm:pt>
    <dgm:pt modelId="{9D242A7C-CF90-45EE-A35D-69BEF5782208}" type="pres">
      <dgm:prSet presAssocID="{7BFABE89-D2A0-41A3-B9EB-54618D094BA8}" presName="sibTrans" presStyleCnt="0"/>
      <dgm:spPr/>
    </dgm:pt>
    <dgm:pt modelId="{3B8E0EDE-2EFE-4BC1-8996-8FC21D71B556}" type="pres">
      <dgm:prSet presAssocID="{65D723FD-F700-43C0-96D1-3B2F07EB1E2B}" presName="compNode" presStyleCnt="0"/>
      <dgm:spPr/>
    </dgm:pt>
    <dgm:pt modelId="{007973D8-117B-4A7B-8713-99DE3AA0B60D}" type="pres">
      <dgm:prSet presAssocID="{65D723FD-F700-43C0-96D1-3B2F07EB1E2B}" presName="bgRect" presStyleLbl="bgShp" presStyleIdx="1" presStyleCnt="4"/>
      <dgm:spPr/>
    </dgm:pt>
    <dgm:pt modelId="{15B43EEE-320D-45D9-98BF-B09897414C9A}" type="pres">
      <dgm:prSet presAssocID="{65D723FD-F700-43C0-96D1-3B2F07EB1E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25D09EB-FD5B-4471-B4CB-4DDF6709D875}" type="pres">
      <dgm:prSet presAssocID="{65D723FD-F700-43C0-96D1-3B2F07EB1E2B}" presName="spaceRect" presStyleCnt="0"/>
      <dgm:spPr/>
    </dgm:pt>
    <dgm:pt modelId="{24823312-3C44-4F66-9181-5F63DDD93C3F}" type="pres">
      <dgm:prSet presAssocID="{65D723FD-F700-43C0-96D1-3B2F07EB1E2B}" presName="parTx" presStyleLbl="revTx" presStyleIdx="2" presStyleCnt="7">
        <dgm:presLayoutVars>
          <dgm:chMax val="0"/>
          <dgm:chPref val="0"/>
        </dgm:presLayoutVars>
      </dgm:prSet>
      <dgm:spPr/>
    </dgm:pt>
    <dgm:pt modelId="{03FB8998-7573-47BC-B3D9-A0C87C071479}" type="pres">
      <dgm:prSet presAssocID="{77298D6B-755F-461B-ADB2-2CB0D8E47D7B}" presName="sibTrans" presStyleCnt="0"/>
      <dgm:spPr/>
    </dgm:pt>
    <dgm:pt modelId="{81CB3EC5-64F9-4DB4-BD92-10149FE8490B}" type="pres">
      <dgm:prSet presAssocID="{23F01781-5284-4575-8929-B06C82BD0720}" presName="compNode" presStyleCnt="0"/>
      <dgm:spPr/>
    </dgm:pt>
    <dgm:pt modelId="{032C7D5C-31A2-41D7-90AD-D7E57C25C176}" type="pres">
      <dgm:prSet presAssocID="{23F01781-5284-4575-8929-B06C82BD0720}" presName="bgRect" presStyleLbl="bgShp" presStyleIdx="2" presStyleCnt="4"/>
      <dgm:spPr/>
    </dgm:pt>
    <dgm:pt modelId="{24C81CA5-FA87-46F8-A3A2-F91A4CA28756}" type="pres">
      <dgm:prSet presAssocID="{23F01781-5284-4575-8929-B06C82BD07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51ED04D-F9D9-41CA-9C1C-6FB0B9EFC33E}" type="pres">
      <dgm:prSet presAssocID="{23F01781-5284-4575-8929-B06C82BD0720}" presName="spaceRect" presStyleCnt="0"/>
      <dgm:spPr/>
    </dgm:pt>
    <dgm:pt modelId="{3B8375EE-254A-4138-94F0-9B6720044DCE}" type="pres">
      <dgm:prSet presAssocID="{23F01781-5284-4575-8929-B06C82BD0720}" presName="parTx" presStyleLbl="revTx" presStyleIdx="3" presStyleCnt="7">
        <dgm:presLayoutVars>
          <dgm:chMax val="0"/>
          <dgm:chPref val="0"/>
        </dgm:presLayoutVars>
      </dgm:prSet>
      <dgm:spPr/>
    </dgm:pt>
    <dgm:pt modelId="{0A81C716-C995-4709-B5A8-C5B146E108A1}" type="pres">
      <dgm:prSet presAssocID="{23F01781-5284-4575-8929-B06C82BD0720}" presName="desTx" presStyleLbl="revTx" presStyleIdx="4" presStyleCnt="7">
        <dgm:presLayoutVars/>
      </dgm:prSet>
      <dgm:spPr/>
    </dgm:pt>
    <dgm:pt modelId="{C036D9A4-55EE-440A-9DB8-C983D98D65A4}" type="pres">
      <dgm:prSet presAssocID="{34488777-A767-4AF1-921B-CC2C89836956}" presName="sibTrans" presStyleCnt="0"/>
      <dgm:spPr/>
    </dgm:pt>
    <dgm:pt modelId="{05AA61B8-3647-4CFE-98BD-B05BAF3D58F5}" type="pres">
      <dgm:prSet presAssocID="{AF63448B-16E7-45DC-B0BF-90D7771646F5}" presName="compNode" presStyleCnt="0"/>
      <dgm:spPr/>
    </dgm:pt>
    <dgm:pt modelId="{052FD106-5C10-446A-9399-1F35A0E160A2}" type="pres">
      <dgm:prSet presAssocID="{AF63448B-16E7-45DC-B0BF-90D7771646F5}" presName="bgRect" presStyleLbl="bgShp" presStyleIdx="3" presStyleCnt="4"/>
      <dgm:spPr/>
    </dgm:pt>
    <dgm:pt modelId="{686042C4-F5FB-4358-97F7-33A97DE770E7}" type="pres">
      <dgm:prSet presAssocID="{AF63448B-16E7-45DC-B0BF-90D7771646F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F52959B-9DC4-42BE-935D-EFB3C61C5CCF}" type="pres">
      <dgm:prSet presAssocID="{AF63448B-16E7-45DC-B0BF-90D7771646F5}" presName="spaceRect" presStyleCnt="0"/>
      <dgm:spPr/>
    </dgm:pt>
    <dgm:pt modelId="{B24C3312-3527-4EA4-9750-4F4D420A63EB}" type="pres">
      <dgm:prSet presAssocID="{AF63448B-16E7-45DC-B0BF-90D7771646F5}" presName="parTx" presStyleLbl="revTx" presStyleIdx="5" presStyleCnt="7">
        <dgm:presLayoutVars>
          <dgm:chMax val="0"/>
          <dgm:chPref val="0"/>
        </dgm:presLayoutVars>
      </dgm:prSet>
      <dgm:spPr/>
    </dgm:pt>
    <dgm:pt modelId="{74EB5AE9-3095-5A41-B09D-28183BE8117B}" type="pres">
      <dgm:prSet presAssocID="{AF63448B-16E7-45DC-B0BF-90D7771646F5}" presName="desTx" presStyleLbl="revTx" presStyleIdx="6" presStyleCnt="7">
        <dgm:presLayoutVars/>
      </dgm:prSet>
      <dgm:spPr/>
    </dgm:pt>
  </dgm:ptLst>
  <dgm:cxnLst>
    <dgm:cxn modelId="{E61F0E15-5DA3-1749-AF50-A707AD8615B2}" type="presOf" srcId="{6D85270C-A1AE-5F43-866F-84A84909E2AC}" destId="{2FDF9F82-0295-9E47-BC65-95C9FB56AEDC}" srcOrd="0" destOrd="0" presId="urn:microsoft.com/office/officeart/2018/2/layout/IconVerticalSolidList"/>
    <dgm:cxn modelId="{DB18452D-4F12-44F2-A127-8AC32468A9A3}" srcId="{0452ABD7-11B9-4E9F-973A-80B810200576}" destId="{23F01781-5284-4575-8929-B06C82BD0720}" srcOrd="2" destOrd="0" parTransId="{C949AF83-ACA5-4168-A826-8EA210E775E0}" sibTransId="{34488777-A767-4AF1-921B-CC2C89836956}"/>
    <dgm:cxn modelId="{244CBE48-1FC1-43EC-B1A9-881A08F40169}" srcId="{23F01781-5284-4575-8929-B06C82BD0720}" destId="{E6DC0A5D-CAC7-45BF-8612-1DB31F99FB73}" srcOrd="0" destOrd="0" parTransId="{069AD4C5-D8A1-4405-BDF7-AAB50A500E29}" sibTransId="{942A255B-9D07-40F0-B874-8AD38EF6EA8A}"/>
    <dgm:cxn modelId="{22C7797A-55A0-444C-81C4-65074D349497}" type="presOf" srcId="{0452ABD7-11B9-4E9F-973A-80B810200576}" destId="{410D2606-CAFE-4C79-8986-EB800C8C049C}" srcOrd="0" destOrd="0" presId="urn:microsoft.com/office/officeart/2018/2/layout/IconVerticalSolidList"/>
    <dgm:cxn modelId="{0F468E84-2BE4-1A4C-B358-A7330B928D02}" srcId="{AF63448B-16E7-45DC-B0BF-90D7771646F5}" destId="{7C2D6F82-F9A7-A94D-B4CD-6FD1BAE1A09A}" srcOrd="0" destOrd="0" parTransId="{5B1CCE6D-4B63-814C-84E2-4BBFE7E82054}" sibTransId="{8F3437CE-DDDF-D14A-AFE7-6D29D8A71313}"/>
    <dgm:cxn modelId="{AB95348F-9FCA-4103-86FD-C218FF99FDD8}" type="presOf" srcId="{E29099DF-F0E9-46FF-8A70-08FBD02B7592}" destId="{68270814-350C-44B6-BC5B-F531B89489E7}" srcOrd="0" destOrd="0" presId="urn:microsoft.com/office/officeart/2018/2/layout/IconVerticalSolidList"/>
    <dgm:cxn modelId="{46996B95-D60B-49CD-B3E4-00DDC19BB59A}" srcId="{0452ABD7-11B9-4E9F-973A-80B810200576}" destId="{AF63448B-16E7-45DC-B0BF-90D7771646F5}" srcOrd="3" destOrd="0" parTransId="{6F481A4C-EEE4-4CBD-A725-D632B20CA959}" sibTransId="{E5259851-70B0-4E68-AFFC-FE9D8E2C03D8}"/>
    <dgm:cxn modelId="{258A1D9F-62AE-403F-91F5-9DA4A4510CD5}" type="presOf" srcId="{65D723FD-F700-43C0-96D1-3B2F07EB1E2B}" destId="{24823312-3C44-4F66-9181-5F63DDD93C3F}" srcOrd="0" destOrd="0" presId="urn:microsoft.com/office/officeart/2018/2/layout/IconVerticalSolidList"/>
    <dgm:cxn modelId="{85A31DB8-1F65-014A-A44B-A266F6147A56}" srcId="{E29099DF-F0E9-46FF-8A70-08FBD02B7592}" destId="{6D85270C-A1AE-5F43-866F-84A84909E2AC}" srcOrd="0" destOrd="0" parTransId="{6F9EA628-73D5-FA41-BDD8-8995E0ED773A}" sibTransId="{138F125C-0A1C-704D-9C63-40A1E9A18D66}"/>
    <dgm:cxn modelId="{489F81C4-946F-4AF5-8476-A4BAC14D9295}" srcId="{0452ABD7-11B9-4E9F-973A-80B810200576}" destId="{E29099DF-F0E9-46FF-8A70-08FBD02B7592}" srcOrd="0" destOrd="0" parTransId="{46602ECA-9E86-45D8-829A-219032936F39}" sibTransId="{7BFABE89-D2A0-41A3-B9EB-54618D094BA8}"/>
    <dgm:cxn modelId="{D694FAD0-15A4-4018-BB13-5FE11FCD6BC2}" type="presOf" srcId="{AF63448B-16E7-45DC-B0BF-90D7771646F5}" destId="{B24C3312-3527-4EA4-9750-4F4D420A63EB}" srcOrd="0" destOrd="0" presId="urn:microsoft.com/office/officeart/2018/2/layout/IconVerticalSolidList"/>
    <dgm:cxn modelId="{81EA7DE5-25CB-B44A-933E-3A2D107648FE}" type="presOf" srcId="{7C2D6F82-F9A7-A94D-B4CD-6FD1BAE1A09A}" destId="{74EB5AE9-3095-5A41-B09D-28183BE8117B}" srcOrd="0" destOrd="0" presId="urn:microsoft.com/office/officeart/2018/2/layout/IconVerticalSolidList"/>
    <dgm:cxn modelId="{58D8A1E6-FE11-4ADE-9EEA-47F505704B6A}" type="presOf" srcId="{23F01781-5284-4575-8929-B06C82BD0720}" destId="{3B8375EE-254A-4138-94F0-9B6720044DCE}" srcOrd="0" destOrd="0" presId="urn:microsoft.com/office/officeart/2018/2/layout/IconVerticalSolidList"/>
    <dgm:cxn modelId="{F373C2FB-7F7A-4D52-8D3A-BFF8F5C1D188}" type="presOf" srcId="{E6DC0A5D-CAC7-45BF-8612-1DB31F99FB73}" destId="{0A81C716-C995-4709-B5A8-C5B146E108A1}" srcOrd="0" destOrd="0" presId="urn:microsoft.com/office/officeart/2018/2/layout/IconVerticalSolidList"/>
    <dgm:cxn modelId="{1765FCFE-A57A-42C7-BCF9-ED98CBB6C861}" srcId="{0452ABD7-11B9-4E9F-973A-80B810200576}" destId="{65D723FD-F700-43C0-96D1-3B2F07EB1E2B}" srcOrd="1" destOrd="0" parTransId="{E103AF0F-4609-428E-9CF4-91413958D4FD}" sibTransId="{77298D6B-755F-461B-ADB2-2CB0D8E47D7B}"/>
    <dgm:cxn modelId="{DC9CC2C4-E203-4796-ABF4-F67E47CB2FAC}" type="presParOf" srcId="{410D2606-CAFE-4C79-8986-EB800C8C049C}" destId="{D55F6CFE-5CFF-4234-AD9B-64C6255657A0}" srcOrd="0" destOrd="0" presId="urn:microsoft.com/office/officeart/2018/2/layout/IconVerticalSolidList"/>
    <dgm:cxn modelId="{53474A19-182F-43D2-8591-2C861FC15C46}" type="presParOf" srcId="{D55F6CFE-5CFF-4234-AD9B-64C6255657A0}" destId="{32C44995-186B-43FD-AA7D-DD2BD1601180}" srcOrd="0" destOrd="0" presId="urn:microsoft.com/office/officeart/2018/2/layout/IconVerticalSolidList"/>
    <dgm:cxn modelId="{A59FFE99-CC0C-4D4E-ABDE-714BC559B71E}" type="presParOf" srcId="{D55F6CFE-5CFF-4234-AD9B-64C6255657A0}" destId="{4FEF9A29-33C3-42DF-A7F0-23F0E625F9D1}" srcOrd="1" destOrd="0" presId="urn:microsoft.com/office/officeart/2018/2/layout/IconVerticalSolidList"/>
    <dgm:cxn modelId="{08F6CD15-2D04-4C65-A5A9-F1C518C4553E}" type="presParOf" srcId="{D55F6CFE-5CFF-4234-AD9B-64C6255657A0}" destId="{C6EEC6E8-8132-40CD-82BD-5E2BBA0D2F74}" srcOrd="2" destOrd="0" presId="urn:microsoft.com/office/officeart/2018/2/layout/IconVerticalSolidList"/>
    <dgm:cxn modelId="{55477F66-E975-4E3D-8B6C-B5CFE94315BF}" type="presParOf" srcId="{D55F6CFE-5CFF-4234-AD9B-64C6255657A0}" destId="{68270814-350C-44B6-BC5B-F531B89489E7}" srcOrd="3" destOrd="0" presId="urn:microsoft.com/office/officeart/2018/2/layout/IconVerticalSolidList"/>
    <dgm:cxn modelId="{630BC56D-DD8B-B14A-82C1-99BEC4F8AB80}" type="presParOf" srcId="{D55F6CFE-5CFF-4234-AD9B-64C6255657A0}" destId="{2FDF9F82-0295-9E47-BC65-95C9FB56AEDC}" srcOrd="4" destOrd="0" presId="urn:microsoft.com/office/officeart/2018/2/layout/IconVerticalSolidList"/>
    <dgm:cxn modelId="{074256C2-D1E0-4828-8633-C4428ABBB597}" type="presParOf" srcId="{410D2606-CAFE-4C79-8986-EB800C8C049C}" destId="{9D242A7C-CF90-45EE-A35D-69BEF5782208}" srcOrd="1" destOrd="0" presId="urn:microsoft.com/office/officeart/2018/2/layout/IconVerticalSolidList"/>
    <dgm:cxn modelId="{EA925324-4075-43A1-B7A1-D3AB410A11C0}" type="presParOf" srcId="{410D2606-CAFE-4C79-8986-EB800C8C049C}" destId="{3B8E0EDE-2EFE-4BC1-8996-8FC21D71B556}" srcOrd="2" destOrd="0" presId="urn:microsoft.com/office/officeart/2018/2/layout/IconVerticalSolidList"/>
    <dgm:cxn modelId="{EA715DC4-F60D-40E8-90A9-127BB6BC04D0}" type="presParOf" srcId="{3B8E0EDE-2EFE-4BC1-8996-8FC21D71B556}" destId="{007973D8-117B-4A7B-8713-99DE3AA0B60D}" srcOrd="0" destOrd="0" presId="urn:microsoft.com/office/officeart/2018/2/layout/IconVerticalSolidList"/>
    <dgm:cxn modelId="{094B4BE2-BB6B-4F5A-949B-7E9E7FFF37FB}" type="presParOf" srcId="{3B8E0EDE-2EFE-4BC1-8996-8FC21D71B556}" destId="{15B43EEE-320D-45D9-98BF-B09897414C9A}" srcOrd="1" destOrd="0" presId="urn:microsoft.com/office/officeart/2018/2/layout/IconVerticalSolidList"/>
    <dgm:cxn modelId="{F50B6BE5-9591-4477-A0FA-58CDA7573554}" type="presParOf" srcId="{3B8E0EDE-2EFE-4BC1-8996-8FC21D71B556}" destId="{F25D09EB-FD5B-4471-B4CB-4DDF6709D875}" srcOrd="2" destOrd="0" presId="urn:microsoft.com/office/officeart/2018/2/layout/IconVerticalSolidList"/>
    <dgm:cxn modelId="{447E7B0E-A9C9-4800-905E-52285A4F4D2B}" type="presParOf" srcId="{3B8E0EDE-2EFE-4BC1-8996-8FC21D71B556}" destId="{24823312-3C44-4F66-9181-5F63DDD93C3F}" srcOrd="3" destOrd="0" presId="urn:microsoft.com/office/officeart/2018/2/layout/IconVerticalSolidList"/>
    <dgm:cxn modelId="{F2590D03-7206-48DF-90B6-C2F5EFFB49A4}" type="presParOf" srcId="{410D2606-CAFE-4C79-8986-EB800C8C049C}" destId="{03FB8998-7573-47BC-B3D9-A0C87C071479}" srcOrd="3" destOrd="0" presId="urn:microsoft.com/office/officeart/2018/2/layout/IconVerticalSolidList"/>
    <dgm:cxn modelId="{E6542158-7ABB-4D2B-9B1C-6AE84FD01710}" type="presParOf" srcId="{410D2606-CAFE-4C79-8986-EB800C8C049C}" destId="{81CB3EC5-64F9-4DB4-BD92-10149FE8490B}" srcOrd="4" destOrd="0" presId="urn:microsoft.com/office/officeart/2018/2/layout/IconVerticalSolidList"/>
    <dgm:cxn modelId="{E9BC90CC-728A-4D96-9A0E-9A0E65BDD220}" type="presParOf" srcId="{81CB3EC5-64F9-4DB4-BD92-10149FE8490B}" destId="{032C7D5C-31A2-41D7-90AD-D7E57C25C176}" srcOrd="0" destOrd="0" presId="urn:microsoft.com/office/officeart/2018/2/layout/IconVerticalSolidList"/>
    <dgm:cxn modelId="{3CB84232-E055-4CF8-AB65-072EED5D8BE9}" type="presParOf" srcId="{81CB3EC5-64F9-4DB4-BD92-10149FE8490B}" destId="{24C81CA5-FA87-46F8-A3A2-F91A4CA28756}" srcOrd="1" destOrd="0" presId="urn:microsoft.com/office/officeart/2018/2/layout/IconVerticalSolidList"/>
    <dgm:cxn modelId="{165A2F94-01EC-4214-9D30-19D8F52136CE}" type="presParOf" srcId="{81CB3EC5-64F9-4DB4-BD92-10149FE8490B}" destId="{651ED04D-F9D9-41CA-9C1C-6FB0B9EFC33E}" srcOrd="2" destOrd="0" presId="urn:microsoft.com/office/officeart/2018/2/layout/IconVerticalSolidList"/>
    <dgm:cxn modelId="{CAB9A212-1360-44A9-8A31-4D1F565E770A}" type="presParOf" srcId="{81CB3EC5-64F9-4DB4-BD92-10149FE8490B}" destId="{3B8375EE-254A-4138-94F0-9B6720044DCE}" srcOrd="3" destOrd="0" presId="urn:microsoft.com/office/officeart/2018/2/layout/IconVerticalSolidList"/>
    <dgm:cxn modelId="{0E56A9EF-F38D-4023-AA60-2C68D357598D}" type="presParOf" srcId="{81CB3EC5-64F9-4DB4-BD92-10149FE8490B}" destId="{0A81C716-C995-4709-B5A8-C5B146E108A1}" srcOrd="4" destOrd="0" presId="urn:microsoft.com/office/officeart/2018/2/layout/IconVerticalSolidList"/>
    <dgm:cxn modelId="{9F9275AA-74B1-49B7-9BD3-2BAA27BED886}" type="presParOf" srcId="{410D2606-CAFE-4C79-8986-EB800C8C049C}" destId="{C036D9A4-55EE-440A-9DB8-C983D98D65A4}" srcOrd="5" destOrd="0" presId="urn:microsoft.com/office/officeart/2018/2/layout/IconVerticalSolidList"/>
    <dgm:cxn modelId="{AA81EEF5-3F6F-404D-8494-99F7168B45D0}" type="presParOf" srcId="{410D2606-CAFE-4C79-8986-EB800C8C049C}" destId="{05AA61B8-3647-4CFE-98BD-B05BAF3D58F5}" srcOrd="6" destOrd="0" presId="urn:microsoft.com/office/officeart/2018/2/layout/IconVerticalSolidList"/>
    <dgm:cxn modelId="{C261860C-EAFA-4648-B127-6AB3D16936A9}" type="presParOf" srcId="{05AA61B8-3647-4CFE-98BD-B05BAF3D58F5}" destId="{052FD106-5C10-446A-9399-1F35A0E160A2}" srcOrd="0" destOrd="0" presId="urn:microsoft.com/office/officeart/2018/2/layout/IconVerticalSolidList"/>
    <dgm:cxn modelId="{CCD0E0A8-2E3F-4CC6-A746-1C93AF93050B}" type="presParOf" srcId="{05AA61B8-3647-4CFE-98BD-B05BAF3D58F5}" destId="{686042C4-F5FB-4358-97F7-33A97DE770E7}" srcOrd="1" destOrd="0" presId="urn:microsoft.com/office/officeart/2018/2/layout/IconVerticalSolidList"/>
    <dgm:cxn modelId="{D1379DE5-9075-40F8-BEC6-382F5D4FE3B5}" type="presParOf" srcId="{05AA61B8-3647-4CFE-98BD-B05BAF3D58F5}" destId="{9F52959B-9DC4-42BE-935D-EFB3C61C5CCF}" srcOrd="2" destOrd="0" presId="urn:microsoft.com/office/officeart/2018/2/layout/IconVerticalSolidList"/>
    <dgm:cxn modelId="{41B67E46-C35C-4B03-B16F-72B336F0BA4D}" type="presParOf" srcId="{05AA61B8-3647-4CFE-98BD-B05BAF3D58F5}" destId="{B24C3312-3527-4EA4-9750-4F4D420A63EB}" srcOrd="3" destOrd="0" presId="urn:microsoft.com/office/officeart/2018/2/layout/IconVerticalSolidList"/>
    <dgm:cxn modelId="{C64D2371-FAC3-8D4C-9C35-47940D7E366A}" type="presParOf" srcId="{05AA61B8-3647-4CFE-98BD-B05BAF3D58F5}" destId="{74EB5AE9-3095-5A41-B09D-28183BE8117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D59039-B017-1848-BFD7-85F94BF03745}">
      <dsp:nvSpPr>
        <dsp:cNvPr id="0" name=""/>
        <dsp:cNvSpPr/>
      </dsp:nvSpPr>
      <dsp:spPr>
        <a:xfrm>
          <a:off x="0" y="13417"/>
          <a:ext cx="6775784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Introduction to Testing in PowerShell</a:t>
          </a:r>
        </a:p>
      </dsp:txBody>
      <dsp:txXfrm>
        <a:off x="26930" y="40347"/>
        <a:ext cx="6721924" cy="497795"/>
      </dsp:txXfrm>
    </dsp:sp>
    <dsp:sp modelId="{F6B87B90-213F-EB4C-A151-D9AF6A3B676F}">
      <dsp:nvSpPr>
        <dsp:cNvPr id="0" name=""/>
        <dsp:cNvSpPr/>
      </dsp:nvSpPr>
      <dsp:spPr>
        <a:xfrm>
          <a:off x="0" y="631312"/>
          <a:ext cx="6775784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Getting Started with Pester</a:t>
          </a:r>
        </a:p>
      </dsp:txBody>
      <dsp:txXfrm>
        <a:off x="26930" y="658242"/>
        <a:ext cx="6721924" cy="497795"/>
      </dsp:txXfrm>
    </dsp:sp>
    <dsp:sp modelId="{DE5FA822-DC14-4D42-838C-0E25BADA0401}">
      <dsp:nvSpPr>
        <dsp:cNvPr id="0" name=""/>
        <dsp:cNvSpPr/>
      </dsp:nvSpPr>
      <dsp:spPr>
        <a:xfrm>
          <a:off x="0" y="1249207"/>
          <a:ext cx="6775784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Advanced Pester Testing Techniques</a:t>
          </a:r>
        </a:p>
      </dsp:txBody>
      <dsp:txXfrm>
        <a:off x="26930" y="1276137"/>
        <a:ext cx="6721924" cy="497795"/>
      </dsp:txXfrm>
    </dsp:sp>
    <dsp:sp modelId="{E83372BF-1395-0749-8DD9-6019C35DCA2D}">
      <dsp:nvSpPr>
        <dsp:cNvPr id="0" name=""/>
        <dsp:cNvSpPr/>
      </dsp:nvSpPr>
      <dsp:spPr>
        <a:xfrm>
          <a:off x="0" y="1867102"/>
          <a:ext cx="6775784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Best Practices and Real-World Examples</a:t>
          </a:r>
        </a:p>
      </dsp:txBody>
      <dsp:txXfrm>
        <a:off x="26930" y="1894032"/>
        <a:ext cx="6721924" cy="497795"/>
      </dsp:txXfrm>
    </dsp:sp>
    <dsp:sp modelId="{D11A2031-0D55-2B4F-A6A6-564A1BA6A51C}">
      <dsp:nvSpPr>
        <dsp:cNvPr id="0" name=""/>
        <dsp:cNvSpPr/>
      </dsp:nvSpPr>
      <dsp:spPr>
        <a:xfrm>
          <a:off x="0" y="2484997"/>
          <a:ext cx="6775784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Wrap-Up</a:t>
          </a:r>
        </a:p>
      </dsp:txBody>
      <dsp:txXfrm>
        <a:off x="26930" y="2511927"/>
        <a:ext cx="6721924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2D5CB-BDAF-514B-8A9A-C14F9188A9E7}">
      <dsp:nvSpPr>
        <dsp:cNvPr id="0" name=""/>
        <dsp:cNvSpPr/>
      </dsp:nvSpPr>
      <dsp:spPr>
        <a:xfrm>
          <a:off x="0" y="1202584"/>
          <a:ext cx="6666833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20700" rIns="51742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Specify which tests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Defaults to run all tests</a:t>
          </a:r>
        </a:p>
      </dsp:txBody>
      <dsp:txXfrm>
        <a:off x="0" y="1202584"/>
        <a:ext cx="6666833" cy="1456875"/>
      </dsp:txXfrm>
    </dsp:sp>
    <dsp:sp modelId="{CCDA8615-1EAB-B04A-80E2-7D620A02CE48}">
      <dsp:nvSpPr>
        <dsp:cNvPr id="0" name=""/>
        <dsp:cNvSpPr/>
      </dsp:nvSpPr>
      <dsp:spPr>
        <a:xfrm>
          <a:off x="333341" y="833584"/>
          <a:ext cx="4666783" cy="738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Invoke-Pester</a:t>
          </a:r>
        </a:p>
      </dsp:txBody>
      <dsp:txXfrm>
        <a:off x="369367" y="869610"/>
        <a:ext cx="4594731" cy="665948"/>
      </dsp:txXfrm>
    </dsp:sp>
    <dsp:sp modelId="{4DC9A1D0-BFD6-3A42-844C-A4EEAC190148}">
      <dsp:nvSpPr>
        <dsp:cNvPr id="0" name=""/>
        <dsp:cNvSpPr/>
      </dsp:nvSpPr>
      <dsp:spPr>
        <a:xfrm>
          <a:off x="0" y="3163460"/>
          <a:ext cx="6666833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20700" rIns="51742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-Passthru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-CI</a:t>
          </a:r>
        </a:p>
      </dsp:txBody>
      <dsp:txXfrm>
        <a:off x="0" y="3163460"/>
        <a:ext cx="6666833" cy="1456875"/>
      </dsp:txXfrm>
    </dsp:sp>
    <dsp:sp modelId="{EE87445D-B5E9-B541-9E14-7DCEBDDB7D63}">
      <dsp:nvSpPr>
        <dsp:cNvPr id="0" name=""/>
        <dsp:cNvSpPr/>
      </dsp:nvSpPr>
      <dsp:spPr>
        <a:xfrm>
          <a:off x="333341" y="2794460"/>
          <a:ext cx="4666783" cy="738000"/>
        </a:xfrm>
        <a:prstGeom prst="roundRect">
          <a:avLst/>
        </a:prstGeom>
        <a:gradFill rotWithShape="0">
          <a:gsLst>
            <a:gs pos="0">
              <a:schemeClr val="accent2">
                <a:hueOff val="-9067202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2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2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 be automated in CI pipelines</a:t>
          </a:r>
        </a:p>
      </dsp:txBody>
      <dsp:txXfrm>
        <a:off x="369367" y="2830486"/>
        <a:ext cx="4594731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2D5CB-BDAF-514B-8A9A-C14F9188A9E7}">
      <dsp:nvSpPr>
        <dsp:cNvPr id="0" name=""/>
        <dsp:cNvSpPr/>
      </dsp:nvSpPr>
      <dsp:spPr>
        <a:xfrm>
          <a:off x="0" y="1104154"/>
          <a:ext cx="6666833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20700" rIns="51742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Specify which tests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Defaults to run all tests</a:t>
          </a:r>
        </a:p>
      </dsp:txBody>
      <dsp:txXfrm>
        <a:off x="0" y="1104154"/>
        <a:ext cx="6666833" cy="1456875"/>
      </dsp:txXfrm>
    </dsp:sp>
    <dsp:sp modelId="{CCDA8615-1EAB-B04A-80E2-7D620A02CE48}">
      <dsp:nvSpPr>
        <dsp:cNvPr id="0" name=""/>
        <dsp:cNvSpPr/>
      </dsp:nvSpPr>
      <dsp:spPr>
        <a:xfrm>
          <a:off x="333341" y="735154"/>
          <a:ext cx="4666783" cy="738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Invoke-Pester</a:t>
          </a:r>
        </a:p>
      </dsp:txBody>
      <dsp:txXfrm>
        <a:off x="369367" y="771180"/>
        <a:ext cx="4594731" cy="665948"/>
      </dsp:txXfrm>
    </dsp:sp>
    <dsp:sp modelId="{4DC9A1D0-BFD6-3A42-844C-A4EEAC190148}">
      <dsp:nvSpPr>
        <dsp:cNvPr id="0" name=""/>
        <dsp:cNvSpPr/>
      </dsp:nvSpPr>
      <dsp:spPr>
        <a:xfrm>
          <a:off x="0" y="3065029"/>
          <a:ext cx="6666833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520700" rIns="51742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-Passthru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-CI</a:t>
          </a:r>
        </a:p>
      </dsp:txBody>
      <dsp:txXfrm>
        <a:off x="0" y="3065029"/>
        <a:ext cx="6666833" cy="1456875"/>
      </dsp:txXfrm>
    </dsp:sp>
    <dsp:sp modelId="{EE87445D-B5E9-B541-9E14-7DCEBDDB7D63}">
      <dsp:nvSpPr>
        <dsp:cNvPr id="0" name=""/>
        <dsp:cNvSpPr/>
      </dsp:nvSpPr>
      <dsp:spPr>
        <a:xfrm>
          <a:off x="333341" y="2696029"/>
          <a:ext cx="4666783" cy="738000"/>
        </a:xfrm>
        <a:prstGeom prst="roundRect">
          <a:avLst/>
        </a:prstGeom>
        <a:gradFill rotWithShape="0">
          <a:gsLst>
            <a:gs pos="0">
              <a:schemeClr val="accent2">
                <a:hueOff val="-9067202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2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2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 be automated in CI pipelines</a:t>
          </a:r>
        </a:p>
      </dsp:txBody>
      <dsp:txXfrm>
        <a:off x="369367" y="2732055"/>
        <a:ext cx="4594731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44995-186B-43FD-AA7D-DD2BD1601180}">
      <dsp:nvSpPr>
        <dsp:cNvPr id="0" name=""/>
        <dsp:cNvSpPr/>
      </dsp:nvSpPr>
      <dsp:spPr>
        <a:xfrm>
          <a:off x="0" y="1716"/>
          <a:ext cx="5982876" cy="8699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F9A29-33C3-42DF-A7F0-23F0E625F9D1}">
      <dsp:nvSpPr>
        <dsp:cNvPr id="0" name=""/>
        <dsp:cNvSpPr/>
      </dsp:nvSpPr>
      <dsp:spPr>
        <a:xfrm>
          <a:off x="263146" y="197444"/>
          <a:ext cx="478447" cy="4784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70814-350C-44B6-BC5B-F531B89489E7}">
      <dsp:nvSpPr>
        <dsp:cNvPr id="0" name=""/>
        <dsp:cNvSpPr/>
      </dsp:nvSpPr>
      <dsp:spPr>
        <a:xfrm>
          <a:off x="1004739" y="1716"/>
          <a:ext cx="2692294" cy="86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65" tIns="92065" rIns="92065" bIns="920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Temporary file system</a:t>
          </a:r>
        </a:p>
      </dsp:txBody>
      <dsp:txXfrm>
        <a:off x="1004739" y="1716"/>
        <a:ext cx="2692294" cy="869904"/>
      </dsp:txXfrm>
    </dsp:sp>
    <dsp:sp modelId="{2FDF9F82-0295-9E47-BC65-95C9FB56AEDC}">
      <dsp:nvSpPr>
        <dsp:cNvPr id="0" name=""/>
        <dsp:cNvSpPr/>
      </dsp:nvSpPr>
      <dsp:spPr>
        <a:xfrm>
          <a:off x="3697034" y="1716"/>
          <a:ext cx="2285841" cy="86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65" tIns="92065" rIns="92065" bIns="9206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env:/temp</a:t>
          </a:r>
        </a:p>
      </dsp:txBody>
      <dsp:txXfrm>
        <a:off x="3697034" y="1716"/>
        <a:ext cx="2285841" cy="869904"/>
      </dsp:txXfrm>
    </dsp:sp>
    <dsp:sp modelId="{007973D8-117B-4A7B-8713-99DE3AA0B60D}">
      <dsp:nvSpPr>
        <dsp:cNvPr id="0" name=""/>
        <dsp:cNvSpPr/>
      </dsp:nvSpPr>
      <dsp:spPr>
        <a:xfrm>
          <a:off x="0" y="1089097"/>
          <a:ext cx="5982876" cy="8699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43EEE-320D-45D9-98BF-B09897414C9A}">
      <dsp:nvSpPr>
        <dsp:cNvPr id="0" name=""/>
        <dsp:cNvSpPr/>
      </dsp:nvSpPr>
      <dsp:spPr>
        <a:xfrm>
          <a:off x="263146" y="1284825"/>
          <a:ext cx="478447" cy="4784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23312-3C44-4F66-9181-5F63DDD93C3F}">
      <dsp:nvSpPr>
        <dsp:cNvPr id="0" name=""/>
        <dsp:cNvSpPr/>
      </dsp:nvSpPr>
      <dsp:spPr>
        <a:xfrm>
          <a:off x="1004739" y="1089097"/>
          <a:ext cx="4978136" cy="86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65" tIns="92065" rIns="92065" bIns="920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Read / Write / Modify files</a:t>
          </a:r>
        </a:p>
      </dsp:txBody>
      <dsp:txXfrm>
        <a:off x="1004739" y="1089097"/>
        <a:ext cx="4978136" cy="869904"/>
      </dsp:txXfrm>
    </dsp:sp>
    <dsp:sp modelId="{032C7D5C-31A2-41D7-90AD-D7E57C25C176}">
      <dsp:nvSpPr>
        <dsp:cNvPr id="0" name=""/>
        <dsp:cNvSpPr/>
      </dsp:nvSpPr>
      <dsp:spPr>
        <a:xfrm>
          <a:off x="0" y="2176478"/>
          <a:ext cx="5982876" cy="8699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C81CA5-FA87-46F8-A3A2-F91A4CA28756}">
      <dsp:nvSpPr>
        <dsp:cNvPr id="0" name=""/>
        <dsp:cNvSpPr/>
      </dsp:nvSpPr>
      <dsp:spPr>
        <a:xfrm>
          <a:off x="263146" y="2372206"/>
          <a:ext cx="478447" cy="4784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375EE-254A-4138-94F0-9B6720044DCE}">
      <dsp:nvSpPr>
        <dsp:cNvPr id="0" name=""/>
        <dsp:cNvSpPr/>
      </dsp:nvSpPr>
      <dsp:spPr>
        <a:xfrm>
          <a:off x="1004739" y="2176478"/>
          <a:ext cx="2692294" cy="86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65" tIns="92065" rIns="92065" bIns="920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TestDrive per Test file</a:t>
          </a:r>
        </a:p>
      </dsp:txBody>
      <dsp:txXfrm>
        <a:off x="1004739" y="2176478"/>
        <a:ext cx="2692294" cy="869904"/>
      </dsp:txXfrm>
    </dsp:sp>
    <dsp:sp modelId="{0A81C716-C995-4709-B5A8-C5B146E108A1}">
      <dsp:nvSpPr>
        <dsp:cNvPr id="0" name=""/>
        <dsp:cNvSpPr/>
      </dsp:nvSpPr>
      <dsp:spPr>
        <a:xfrm>
          <a:off x="3697034" y="2176478"/>
          <a:ext cx="2285841" cy="86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65" tIns="92065" rIns="92065" bIns="9206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 from v4 (Describe)</a:t>
          </a:r>
        </a:p>
      </dsp:txBody>
      <dsp:txXfrm>
        <a:off x="3697034" y="2176478"/>
        <a:ext cx="2285841" cy="869904"/>
      </dsp:txXfrm>
    </dsp:sp>
    <dsp:sp modelId="{052FD106-5C10-446A-9399-1F35A0E160A2}">
      <dsp:nvSpPr>
        <dsp:cNvPr id="0" name=""/>
        <dsp:cNvSpPr/>
      </dsp:nvSpPr>
      <dsp:spPr>
        <a:xfrm>
          <a:off x="0" y="3263858"/>
          <a:ext cx="5982876" cy="8699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042C4-F5FB-4358-97F7-33A97DE770E7}">
      <dsp:nvSpPr>
        <dsp:cNvPr id="0" name=""/>
        <dsp:cNvSpPr/>
      </dsp:nvSpPr>
      <dsp:spPr>
        <a:xfrm>
          <a:off x="263146" y="3459587"/>
          <a:ext cx="478447" cy="4784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C3312-3527-4EA4-9750-4F4D420A63EB}">
      <dsp:nvSpPr>
        <dsp:cNvPr id="0" name=""/>
        <dsp:cNvSpPr/>
      </dsp:nvSpPr>
      <dsp:spPr>
        <a:xfrm>
          <a:off x="1004739" y="3263858"/>
          <a:ext cx="2692294" cy="86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65" tIns="92065" rIns="92065" bIns="920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Blackhole for data</a:t>
          </a:r>
        </a:p>
      </dsp:txBody>
      <dsp:txXfrm>
        <a:off x="1004739" y="3263858"/>
        <a:ext cx="2692294" cy="869904"/>
      </dsp:txXfrm>
    </dsp:sp>
    <dsp:sp modelId="{74EB5AE9-3095-5A41-B09D-28183BE8117B}">
      <dsp:nvSpPr>
        <dsp:cNvPr id="0" name=""/>
        <dsp:cNvSpPr/>
      </dsp:nvSpPr>
      <dsp:spPr>
        <a:xfrm>
          <a:off x="3697034" y="3263858"/>
          <a:ext cx="2285841" cy="86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065" tIns="92065" rIns="92065" bIns="9206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Deleted after run</a:t>
          </a:r>
        </a:p>
      </dsp:txBody>
      <dsp:txXfrm>
        <a:off x="3697034" y="3263858"/>
        <a:ext cx="2285841" cy="869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CC3C4-B813-3A4D-8280-1211AC55F2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1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1" i="0" cap="none" spc="-51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BE2E4C-3196-5944-9138-30FDA8E552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6875" y="1932877"/>
            <a:ext cx="2558556" cy="4170211"/>
          </a:xfrm>
          <a:prstGeom prst="rect">
            <a:avLst/>
          </a:prstGeom>
        </p:spPr>
        <p:txBody>
          <a:bodyPr/>
          <a:lstStyle>
            <a:lvl1pPr marL="174621" indent="-174621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1pPr>
            <a:lvl2pPr marL="517512" indent="-177796">
              <a:buFont typeface="System Font Regular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803255" indent="-125410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3pPr>
            <a:lvl4pPr marL="1152497" indent="-119060">
              <a:buFont typeface="System Font Regular"/>
              <a:buChar char="–"/>
              <a:tabLst>
                <a:tab pos="1887491" algn="l"/>
              </a:tabLst>
              <a:defRPr sz="1400">
                <a:solidFill>
                  <a:schemeClr val="bg1"/>
                </a:solidFill>
              </a:defRPr>
            </a:lvl4pPr>
            <a:lvl5pPr marL="1492213" indent="-120648">
              <a:buFont typeface="Wingdings" pitchFamily="2" charset="2"/>
              <a:buChar char="§"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99C2F0-CFFF-8C49-8302-8EA81D380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9912" y="1932877"/>
            <a:ext cx="2560753" cy="4170211"/>
          </a:xfrm>
          <a:prstGeom prst="rect">
            <a:avLst/>
          </a:prstGeom>
        </p:spPr>
        <p:txBody>
          <a:bodyPr/>
          <a:lstStyle>
            <a:lvl1pPr marL="174621" indent="-174621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1pPr>
            <a:lvl2pPr marL="517512" indent="-177796">
              <a:buFont typeface="System Font Regular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803255" indent="-125410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3pPr>
            <a:lvl4pPr marL="1152497" indent="-119060">
              <a:buFont typeface="System Font Regular"/>
              <a:buChar char="–"/>
              <a:tabLst>
                <a:tab pos="1887491" algn="l"/>
              </a:tabLst>
              <a:defRPr sz="1400">
                <a:solidFill>
                  <a:schemeClr val="bg1"/>
                </a:solidFill>
              </a:defRPr>
            </a:lvl4pPr>
            <a:lvl5pPr marL="1492213" indent="-120648">
              <a:buFont typeface="Wingdings" pitchFamily="2" charset="2"/>
              <a:buChar char="§"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F0EB87-8580-A64D-9AF0-9C62DEDFC7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4046" y="1932877"/>
            <a:ext cx="2563849" cy="4170211"/>
          </a:xfrm>
          <a:prstGeom prst="rect">
            <a:avLst/>
          </a:prstGeom>
        </p:spPr>
        <p:txBody>
          <a:bodyPr/>
          <a:lstStyle>
            <a:lvl1pPr marL="174621" indent="-174621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1pPr>
            <a:lvl2pPr marL="517512" indent="-177796">
              <a:buFont typeface="System Font Regular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803255" indent="-125410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3pPr>
            <a:lvl4pPr marL="1152497" indent="-119060">
              <a:buFont typeface="System Font Regular"/>
              <a:buChar char="–"/>
              <a:tabLst>
                <a:tab pos="1887491" algn="l"/>
              </a:tabLst>
              <a:defRPr sz="1400">
                <a:solidFill>
                  <a:schemeClr val="bg1"/>
                </a:solidFill>
              </a:defRPr>
            </a:lvl4pPr>
            <a:lvl5pPr marL="1492213" indent="-120648">
              <a:buFont typeface="Wingdings" pitchFamily="2" charset="2"/>
              <a:buChar char="§"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3C100-CCF9-6644-A65D-184F6949EB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79946" y="1932877"/>
            <a:ext cx="2563415" cy="4170211"/>
          </a:xfrm>
          <a:prstGeom prst="rect">
            <a:avLst/>
          </a:prstGeom>
        </p:spPr>
        <p:txBody>
          <a:bodyPr/>
          <a:lstStyle>
            <a:lvl1pPr marL="174621" indent="-174621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1pPr>
            <a:lvl2pPr marL="517512" indent="-177796">
              <a:buFont typeface="System Font Regular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803255" indent="-125410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3pPr>
            <a:lvl4pPr marL="1152497" indent="-119060">
              <a:buFont typeface="System Font Regular"/>
              <a:buChar char="–"/>
              <a:tabLst>
                <a:tab pos="1887491" algn="l"/>
              </a:tabLst>
              <a:defRPr sz="1400">
                <a:solidFill>
                  <a:schemeClr val="bg1"/>
                </a:solidFill>
              </a:defRPr>
            </a:lvl4pPr>
            <a:lvl5pPr marL="1492213" indent="-120648">
              <a:buFont typeface="Wingdings" pitchFamily="2" charset="2"/>
              <a:buChar char="§"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50">
            <a:extLst>
              <a:ext uri="{FF2B5EF4-FFF2-40B4-BE49-F238E27FC236}">
                <a16:creationId xmlns:a16="http://schemas.microsoft.com/office/drawing/2014/main" id="{DB3458A5-0B7E-7E4C-8B40-20B6F1701C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1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1" indent="0">
              <a:buNone/>
              <a:defRPr sz="2133">
                <a:solidFill>
                  <a:schemeClr val="accent1"/>
                </a:solidFill>
              </a:defRPr>
            </a:lvl2pPr>
            <a:lvl3pPr marL="681003" indent="0">
              <a:buNone/>
              <a:defRPr sz="2133">
                <a:solidFill>
                  <a:schemeClr val="accent1"/>
                </a:solidFill>
              </a:defRPr>
            </a:lvl3pPr>
            <a:lvl4pPr marL="1031824" indent="0">
              <a:buNone/>
              <a:defRPr sz="2133">
                <a:solidFill>
                  <a:schemeClr val="accent1"/>
                </a:solidFill>
              </a:defRPr>
            </a:lvl4pPr>
            <a:lvl5pPr marL="1425503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12B341-F04D-104C-8E75-2DECC10EE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F8D7AF-CD14-DF4A-A9BC-9F8CCF0E3C66}"/>
              </a:ext>
            </a:extLst>
          </p:cNvPr>
          <p:cNvSpPr txBox="1">
            <a:spLocks/>
          </p:cNvSpPr>
          <p:nvPr userDrawn="1"/>
        </p:nvSpPr>
        <p:spPr>
          <a:xfrm>
            <a:off x="11355769" y="6445964"/>
            <a:ext cx="28759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5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  <p:sldLayoutId id="2147483665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File:Octicons-mark-github.sv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7" y="1402445"/>
            <a:ext cx="117987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Mastering Pester</a:t>
            </a:r>
            <a:b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sz="48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Unit and Infrastructure Testing</a:t>
            </a:r>
            <a:endParaRPr lang="en-US" sz="1400" i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Jaap Brasser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Jaap_brasser / jaapbrasser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480B05-CE31-E89C-72FB-D445655D7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2032322"/>
            <a:ext cx="4686184" cy="3464418"/>
          </a:xfrm>
        </p:spPr>
        <p:txBody>
          <a:bodyPr/>
          <a:lstStyle/>
          <a:p>
            <a:r>
              <a:rPr lang="en-US" dirty="0"/>
              <a:t>No more PowerShell v2</a:t>
            </a:r>
          </a:p>
          <a:p>
            <a:r>
              <a:rPr lang="en-US" dirty="0"/>
              <a:t>Multiple command deprecated</a:t>
            </a:r>
          </a:p>
          <a:p>
            <a:r>
              <a:rPr lang="en-US" dirty="0"/>
              <a:t>Scoping is more strictly enforced</a:t>
            </a:r>
          </a:p>
          <a:p>
            <a:pPr lvl="1"/>
            <a:r>
              <a:rPr lang="en-US" dirty="0"/>
              <a:t>Place your variables in before* it after*</a:t>
            </a:r>
          </a:p>
          <a:p>
            <a:pPr lvl="1"/>
            <a:r>
              <a:rPr lang="en-US" dirty="0"/>
              <a:t>Nothing in Context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Pester 4, Pester 5</a:t>
            </a:r>
          </a:p>
        </p:txBody>
      </p:sp>
      <p:pic>
        <p:nvPicPr>
          <p:cNvPr id="3074" name="Picture 2" descr="Pester · GitHub">
            <a:extLst>
              <a:ext uri="{FF2B5EF4-FFF2-40B4-BE49-F238E27FC236}">
                <a16:creationId xmlns:a16="http://schemas.microsoft.com/office/drawing/2014/main" id="{F4AE7EC9-C9A0-6D4D-8135-EB3EB540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799" y="1650999"/>
            <a:ext cx="3952929" cy="39529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08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5BA66-5B4C-C282-B476-4CC6807222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1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29BB62-E166-5F4F-8378-B773B9A25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36717-9AB4-DBD3-45D8-75676BE2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Getting Started with Pester</a:t>
            </a:r>
            <a:br>
              <a:rPr lang="en-US" sz="7200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7029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6C8786BA-D4D0-8251-DBD7-0CBE2417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First Steps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8E6E051-77C2-AADD-D273-BB25FEA84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A8647C6-98C5-0429-C863-CD93DBC0E6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Update Pester</a:t>
            </a:r>
          </a:p>
          <a:p>
            <a:r>
              <a:rPr lang="en-US" dirty="0"/>
              <a:t>Write Tests</a:t>
            </a:r>
          </a:p>
          <a:p>
            <a:r>
              <a:rPr lang="en-US" dirty="0"/>
              <a:t>Run Tests</a:t>
            </a:r>
          </a:p>
        </p:txBody>
      </p:sp>
    </p:spTree>
    <p:extLst>
      <p:ext uri="{BB962C8B-B14F-4D97-AF65-F5344CB8AC3E}">
        <p14:creationId xmlns:p14="http://schemas.microsoft.com/office/powerpoint/2010/main" val="1030076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F7ED3-0C53-DF86-9860-EDA99B435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836717-9AB4-DBD3-45D8-75676BE2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Writing a Pester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29BB62-E166-5F4F-8378-B773B9A25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5078721"/>
            <a:ext cx="9144000" cy="23175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.tests.ps1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Import required modules / functions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Test functionality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Return results</a:t>
            </a:r>
          </a:p>
        </p:txBody>
      </p:sp>
    </p:spTree>
    <p:extLst>
      <p:ext uri="{BB962C8B-B14F-4D97-AF65-F5344CB8AC3E}">
        <p14:creationId xmlns:p14="http://schemas.microsoft.com/office/powerpoint/2010/main" val="1629797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Running Tests with Pester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E6815ACA-2F27-6C5C-11DB-311262FCD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054238"/>
              </p:ext>
            </p:extLst>
          </p:nvPr>
        </p:nvGraphicFramePr>
        <p:xfrm>
          <a:off x="1222052" y="7020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175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5BA66-5B4C-C282-B476-4CC6807222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3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29BB62-E166-5F4F-8378-B773B9A25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36717-9AB4-DBD3-45D8-75676BE2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Advanced Pester Techniques</a:t>
            </a:r>
          </a:p>
        </p:txBody>
      </p:sp>
    </p:spTree>
    <p:extLst>
      <p:ext uri="{BB962C8B-B14F-4D97-AF65-F5344CB8AC3E}">
        <p14:creationId xmlns:p14="http://schemas.microsoft.com/office/powerpoint/2010/main" val="2708908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Mocking with Parameter Filters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8E83F752-2D43-C3C7-89B2-143323D97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9438296"/>
              </p:ext>
            </p:extLst>
          </p:nvPr>
        </p:nvGraphicFramePr>
        <p:xfrm>
          <a:off x="1035346" y="800471"/>
          <a:ext cx="6666833" cy="5257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837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Testing with </a:t>
            </a:r>
            <a:r>
              <a:rPr lang="en-US" sz="4000" dirty="0" err="1"/>
              <a:t>TestDrive</a:t>
            </a:r>
            <a:endParaRPr lang="en-US" sz="4000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55C2209A-31D3-1ABD-444C-E22E7961CA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276185"/>
              </p:ext>
            </p:extLst>
          </p:nvPr>
        </p:nvGraphicFramePr>
        <p:xfrm>
          <a:off x="1409816" y="1361260"/>
          <a:ext cx="5982876" cy="413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864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19AB3D-FC55-EC05-59A1-32359151A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Keep this here and replace it with the update sponsor image that will be sent out the week prior to summit</a:t>
            </a:r>
          </a:p>
        </p:txBody>
      </p:sp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Code Coverage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5BA66-5B4C-C282-B476-4CC6807222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Percentage of Code that is covered</a:t>
            </a:r>
          </a:p>
          <a:p>
            <a:r>
              <a:rPr lang="en-US" dirty="0"/>
              <a:t>Higher number is better</a:t>
            </a:r>
          </a:p>
          <a:p>
            <a:endParaRPr lang="en-US" dirty="0"/>
          </a:p>
        </p:txBody>
      </p:sp>
      <p:pic>
        <p:nvPicPr>
          <p:cNvPr id="4098" name="Picture 2" descr="JaCoCo code coverage report">
            <a:extLst>
              <a:ext uri="{FF2B5EF4-FFF2-40B4-BE49-F238E27FC236}">
                <a16:creationId xmlns:a16="http://schemas.microsoft.com/office/drawing/2014/main" id="{F862E91F-E3CA-59D1-7B10-D1490F622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77955"/>
            <a:ext cx="5086350" cy="250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5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5BA66-5B4C-C282-B476-4CC6807222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10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36717-9AB4-DBD3-45D8-75676BE2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Best Practices and Real-World Examples</a:t>
            </a:r>
          </a:p>
        </p:txBody>
      </p:sp>
    </p:spTree>
    <p:extLst>
      <p:ext uri="{BB962C8B-B14F-4D97-AF65-F5344CB8AC3E}">
        <p14:creationId xmlns:p14="http://schemas.microsoft.com/office/powerpoint/2010/main" val="3533738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5BA66-5B4C-C282-B476-4CC6807222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36717-9AB4-DBD3-45D8-75676BE2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587974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Questions</a:t>
            </a:r>
          </a:p>
        </p:txBody>
      </p:sp>
      <p:pic>
        <p:nvPicPr>
          <p:cNvPr id="2" name="Picture 1" descr="A picture containing fence, sky, outdoor, dog&#10;&#10;Description automatically generated">
            <a:extLst>
              <a:ext uri="{FF2B5EF4-FFF2-40B4-BE49-F238E27FC236}">
                <a16:creationId xmlns:a16="http://schemas.microsoft.com/office/drawing/2014/main" id="{7DBD29D4-F428-FF75-F214-D762330D0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205447" y="1483654"/>
            <a:ext cx="7743986" cy="43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81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ines and dots&#10;&#10;Description automatically generated with medium confidence">
            <a:extLst>
              <a:ext uri="{FF2B5EF4-FFF2-40B4-BE49-F238E27FC236}">
                <a16:creationId xmlns:a16="http://schemas.microsoft.com/office/drawing/2014/main" id="{BA476410-F616-3477-BAE3-31873C0CC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 t="21875" b="2187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550843-E8F6-4BD8-8B87-223AEB70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270" y="356467"/>
            <a:ext cx="3461657" cy="899299"/>
          </a:xfrm>
        </p:spPr>
        <p:txBody>
          <a:bodyPr>
            <a:normAutofit/>
          </a:bodyPr>
          <a:lstStyle/>
          <a:p>
            <a:r>
              <a:rPr lang="en-US" sz="4800" dirty="0"/>
              <a:t>Jaap Brasser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5135FCD-BFE9-459B-AF80-3FADA26E4085}"/>
              </a:ext>
            </a:extLst>
          </p:cNvPr>
          <p:cNvGrpSpPr/>
          <p:nvPr/>
        </p:nvGrpSpPr>
        <p:grpSpPr>
          <a:xfrm>
            <a:off x="5938632" y="2697445"/>
            <a:ext cx="6253368" cy="2473251"/>
            <a:chOff x="-39864" y="2979884"/>
            <a:chExt cx="3801219" cy="1252840"/>
          </a:xfrm>
        </p:grpSpPr>
        <p:sp>
          <p:nvSpPr>
            <p:cNvPr id="220" name="Text Placeholder 5">
              <a:extLst>
                <a:ext uri="{FF2B5EF4-FFF2-40B4-BE49-F238E27FC236}">
                  <a16:creationId xmlns:a16="http://schemas.microsoft.com/office/drawing/2014/main" id="{F79C0D5D-4561-43EE-B59E-20B398BEAF16}"/>
                </a:ext>
              </a:extLst>
            </p:cNvPr>
            <p:cNvSpPr txBox="1">
              <a:spLocks/>
            </p:cNvSpPr>
            <p:nvPr/>
          </p:nvSpPr>
          <p:spPr>
            <a:xfrm>
              <a:off x="-39864" y="2979884"/>
              <a:ext cx="868083" cy="1243038"/>
            </a:xfrm>
            <a:prstGeom prst="rect">
              <a:avLst/>
            </a:prstGeom>
          </p:spPr>
          <p:txBody>
            <a:bodyPr vert="horz" lIns="216747" tIns="108373" rIns="216747" bIns="108373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Tweets</a:t>
              </a:r>
            </a:p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Codes</a:t>
              </a:r>
            </a:p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Works</a:t>
              </a:r>
            </a:p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Does</a:t>
              </a:r>
            </a:p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Likes</a:t>
              </a:r>
            </a:p>
          </p:txBody>
        </p:sp>
        <p:sp>
          <p:nvSpPr>
            <p:cNvPr id="221" name="Text Placeholder 5">
              <a:extLst>
                <a:ext uri="{FF2B5EF4-FFF2-40B4-BE49-F238E27FC236}">
                  <a16:creationId xmlns:a16="http://schemas.microsoft.com/office/drawing/2014/main" id="{054570B7-78AE-4C1B-9A26-EE3226CC253E}"/>
                </a:ext>
              </a:extLst>
            </p:cNvPr>
            <p:cNvSpPr txBox="1">
              <a:spLocks/>
            </p:cNvSpPr>
            <p:nvPr/>
          </p:nvSpPr>
          <p:spPr>
            <a:xfrm>
              <a:off x="828219" y="2982197"/>
              <a:ext cx="2933136" cy="1250527"/>
            </a:xfrm>
            <a:prstGeom prst="rect">
              <a:avLst/>
            </a:prstGeom>
          </p:spPr>
          <p:txBody>
            <a:bodyPr vert="horz" lIns="216747" tIns="108373" rIns="216747" bIns="108373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     jaap_brasser</a:t>
              </a:r>
            </a:p>
            <a:p>
              <a:pPr marL="0" marR="0" lvl="0" indent="0" algn="l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     jaapbrasser</a:t>
              </a:r>
            </a:p>
            <a:p>
              <a:pPr marL="0" marR="0" lvl="0" indent="0" algn="l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Developer Advocate</a:t>
              </a:r>
            </a:p>
            <a:p>
              <a:pPr marL="0" marR="0" lvl="0" indent="0" algn="l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Coder, Speaker, Aspiring blogger</a:t>
              </a:r>
            </a:p>
            <a:p>
              <a:pPr marL="0" marR="0" lvl="0" indent="0" algn="l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Cloud Automation, Scripting &amp; Dev Tools</a:t>
              </a:r>
            </a:p>
          </p:txBody>
        </p: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CD47304-E39D-4AB7-9F50-DA833AB545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263"/>
          <a:stretch/>
        </p:blipFill>
        <p:spPr>
          <a:xfrm rot="600000">
            <a:off x="9997800" y="642081"/>
            <a:ext cx="1784711" cy="1917256"/>
          </a:xfrm>
          <a:prstGeom prst="rect">
            <a:avLst/>
          </a:prstGeom>
          <a:ln w="38100" cap="rnd">
            <a:solidFill>
              <a:schemeClr val="accent2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EC11777D-1CA6-4DE7-9CFD-89487D618F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46435" y="3290686"/>
            <a:ext cx="277901" cy="277901"/>
          </a:xfrm>
          <a:prstGeom prst="rect">
            <a:avLst/>
          </a:prstGeom>
        </p:spPr>
      </p:pic>
      <p:pic>
        <p:nvPicPr>
          <p:cNvPr id="224" name="Afbeelding 6" descr="twitter.png">
            <a:extLst>
              <a:ext uri="{FF2B5EF4-FFF2-40B4-BE49-F238E27FC236}">
                <a16:creationId xmlns:a16="http://schemas.microsoft.com/office/drawing/2014/main" id="{65784948-4821-4F01-99A8-BACF442869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877" y="2826630"/>
            <a:ext cx="277903" cy="2779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5EDE2459-34C8-953F-E0B8-98848F88E9D0}"/>
              </a:ext>
            </a:extLst>
          </p:cNvPr>
          <p:cNvSpPr txBox="1">
            <a:spLocks/>
          </p:cNvSpPr>
          <p:nvPr/>
        </p:nvSpPr>
        <p:spPr>
          <a:xfrm>
            <a:off x="380468" y="355601"/>
            <a:ext cx="3461657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none" spc="-51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Justin Grote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77A30B-1693-9302-E69B-F3871A95A4FF}"/>
              </a:ext>
            </a:extLst>
          </p:cNvPr>
          <p:cNvGrpSpPr/>
          <p:nvPr/>
        </p:nvGrpSpPr>
        <p:grpSpPr>
          <a:xfrm>
            <a:off x="497937" y="2697445"/>
            <a:ext cx="6253368" cy="2473251"/>
            <a:chOff x="-39864" y="2979884"/>
            <a:chExt cx="3801219" cy="1252840"/>
          </a:xfrm>
        </p:grpSpPr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E4B073F2-D81A-6F06-92DA-B73331A17B2C}"/>
                </a:ext>
              </a:extLst>
            </p:cNvPr>
            <p:cNvSpPr txBox="1">
              <a:spLocks/>
            </p:cNvSpPr>
            <p:nvPr/>
          </p:nvSpPr>
          <p:spPr>
            <a:xfrm>
              <a:off x="-39864" y="2979884"/>
              <a:ext cx="868083" cy="1243038"/>
            </a:xfrm>
            <a:prstGeom prst="rect">
              <a:avLst/>
            </a:prstGeom>
          </p:spPr>
          <p:txBody>
            <a:bodyPr vert="horz" lIns="216747" tIns="108373" rIns="216747" bIns="108373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Tweets</a:t>
              </a:r>
            </a:p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Codes</a:t>
              </a:r>
            </a:p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Works</a:t>
              </a:r>
            </a:p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Does</a:t>
              </a:r>
            </a:p>
            <a:p>
              <a:pPr marL="0" marR="0" lvl="0" indent="0" algn="r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38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Likes</a:t>
              </a:r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FAB17509-5D7E-A408-A40C-EE937A92C94C}"/>
                </a:ext>
              </a:extLst>
            </p:cNvPr>
            <p:cNvSpPr txBox="1">
              <a:spLocks/>
            </p:cNvSpPr>
            <p:nvPr/>
          </p:nvSpPr>
          <p:spPr>
            <a:xfrm>
              <a:off x="828219" y="2982197"/>
              <a:ext cx="2933136" cy="1250527"/>
            </a:xfrm>
            <a:prstGeom prst="rect">
              <a:avLst/>
            </a:prstGeom>
          </p:spPr>
          <p:txBody>
            <a:bodyPr vert="horz" lIns="216747" tIns="108373" rIns="216747" bIns="108373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    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JustinWGrote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388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ahoma"/>
                <a:sym typeface="Arial"/>
              </a:endParaRPr>
            </a:p>
            <a:p>
              <a:pPr defTabSz="609555"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    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justingrote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388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ahoma"/>
                <a:sym typeface="Arial"/>
              </a:endParaRPr>
            </a:p>
            <a:p>
              <a:pPr marL="0" marR="0" lvl="0" indent="0" algn="l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Yakshaver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388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ahoma"/>
                <a:sym typeface="Arial"/>
              </a:endParaRPr>
            </a:p>
            <a:p>
              <a:pPr marL="0" marR="0" lvl="0" indent="0" algn="l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Yakshaver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 </a:t>
              </a:r>
            </a:p>
            <a:p>
              <a:pPr marL="0" marR="0" lvl="0" indent="0" algn="l" defTabSz="609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8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ahoma"/>
                  <a:sym typeface="Arial"/>
                </a:rPr>
                <a:t>Spock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3855043-8133-A115-37E3-88091BAA3A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57" r="3457"/>
          <a:stretch/>
        </p:blipFill>
        <p:spPr>
          <a:xfrm rot="600000">
            <a:off x="3831098" y="495993"/>
            <a:ext cx="1784711" cy="1917256"/>
          </a:xfrm>
          <a:prstGeom prst="rect">
            <a:avLst/>
          </a:prstGeom>
          <a:ln w="38100" cap="rnd">
            <a:solidFill>
              <a:schemeClr val="accent2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47B17-B8AF-0FEC-441D-FC3BEF260B7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105740" y="3290686"/>
            <a:ext cx="277901" cy="277901"/>
          </a:xfrm>
          <a:prstGeom prst="rect">
            <a:avLst/>
          </a:prstGeom>
        </p:spPr>
      </p:pic>
      <p:pic>
        <p:nvPicPr>
          <p:cNvPr id="12" name="Afbeelding 6" descr="twitter.png">
            <a:extLst>
              <a:ext uri="{FF2B5EF4-FFF2-40B4-BE49-F238E27FC236}">
                <a16:creationId xmlns:a16="http://schemas.microsoft.com/office/drawing/2014/main" id="{A73D4298-64B3-1D20-3F64-DE8648273A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2" y="2826630"/>
            <a:ext cx="277903" cy="2779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245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FD6726E-C8B2-DA42-A9F3-2ED684FB61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653876"/>
              </p:ext>
            </p:extLst>
          </p:nvPr>
        </p:nvGraphicFramePr>
        <p:xfrm>
          <a:off x="1362376" y="1992193"/>
          <a:ext cx="6775784" cy="30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9836717-9AB4-DBD3-45D8-75676BE2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596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29BB62-E166-5F4F-8378-B773B9A25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36717-9AB4-DBD3-45D8-75676BE2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Introduction to Testing in PowerShell</a:t>
            </a:r>
          </a:p>
        </p:txBody>
      </p:sp>
    </p:spTree>
    <p:extLst>
      <p:ext uri="{BB962C8B-B14F-4D97-AF65-F5344CB8AC3E}">
        <p14:creationId xmlns:p14="http://schemas.microsoft.com/office/powerpoint/2010/main" val="1004979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480B05-CE31-E89C-72FB-D445655D7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2032322"/>
            <a:ext cx="4686184" cy="3464418"/>
          </a:xfrm>
        </p:spPr>
        <p:txBody>
          <a:bodyPr/>
          <a:lstStyle/>
          <a:p>
            <a:r>
              <a:rPr lang="en-US" dirty="0"/>
              <a:t>Ensure code reliability and maintainability.</a:t>
            </a:r>
          </a:p>
          <a:p>
            <a:r>
              <a:rPr lang="en-US" dirty="0"/>
              <a:t>Facilitate easier updates and feature additions.</a:t>
            </a:r>
          </a:p>
          <a:p>
            <a:r>
              <a:rPr lang="en-US" dirty="0"/>
              <a:t>Reduce bugs and issues in production.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Importance of Testing in Software Development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1028" name="Picture 4" descr="Why Test-Driven Development (TDD) | Marsner Technologies">
            <a:extLst>
              <a:ext uri="{FF2B5EF4-FFF2-40B4-BE49-F238E27FC236}">
                <a16:creationId xmlns:a16="http://schemas.microsoft.com/office/drawing/2014/main" id="{BF3343CD-5FC3-9E61-9975-6EE3F559B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06" y="2032322"/>
            <a:ext cx="51633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38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480B05-CE31-E89C-72FB-D445655D7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2032322"/>
            <a:ext cx="4686184" cy="3464418"/>
          </a:xfrm>
        </p:spPr>
        <p:txBody>
          <a:bodyPr/>
          <a:lstStyle/>
          <a:p>
            <a:r>
              <a:rPr lang="en-US" dirty="0"/>
              <a:t>Unit Tests</a:t>
            </a:r>
          </a:p>
          <a:p>
            <a:r>
              <a:rPr lang="en-US" dirty="0"/>
              <a:t>Integration Tests</a:t>
            </a:r>
          </a:p>
          <a:p>
            <a:r>
              <a:rPr lang="en-US" dirty="0"/>
              <a:t>Acceptance</a:t>
            </a:r>
          </a:p>
          <a:p>
            <a:r>
              <a:rPr lang="en-US" dirty="0"/>
              <a:t>Infrastructure Tests</a:t>
            </a:r>
          </a:p>
          <a:p>
            <a:r>
              <a:rPr lang="en-US" dirty="0"/>
              <a:t>Performance Tests</a:t>
            </a:r>
          </a:p>
          <a:p>
            <a:r>
              <a:rPr lang="en-US" dirty="0"/>
              <a:t>Security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Types of Tests</a:t>
            </a:r>
          </a:p>
        </p:txBody>
      </p:sp>
      <p:pic>
        <p:nvPicPr>
          <p:cNvPr id="2050" name="Picture 2" descr="What is a Neuropsychological Evaluation? | Dr Kristin Rose - Rose Therapy  Center - Child Therapist covering Coppell, DFW, Colleyville, Grapevine,  Southlake and Lewisville">
            <a:extLst>
              <a:ext uri="{FF2B5EF4-FFF2-40B4-BE49-F238E27FC236}">
                <a16:creationId xmlns:a16="http://schemas.microsoft.com/office/drawing/2014/main" id="{248B7242-AB31-AA42-1CD4-68D1F76F4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6007"/>
            <a:ext cx="5626100" cy="375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logo on a black shirt&#10;&#10;Description automatically generated">
            <a:extLst>
              <a:ext uri="{FF2B5EF4-FFF2-40B4-BE49-F238E27FC236}">
                <a16:creationId xmlns:a16="http://schemas.microsoft.com/office/drawing/2014/main" id="{9481BDB8-3C9A-F52B-7D96-6C3532E192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882" b="15882"/>
          <a:stretch>
            <a:fillRect/>
          </a:stretch>
        </p:blipFill>
        <p:spPr>
          <a:xfrm>
            <a:off x="6430036" y="1184718"/>
            <a:ext cx="4977285" cy="4312021"/>
          </a:xfrm>
          <a:prstGeom prst="ellipse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480B05-CE31-E89C-72FB-D445655D7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2032322"/>
            <a:ext cx="4686184" cy="3464418"/>
          </a:xfrm>
        </p:spPr>
        <p:txBody>
          <a:bodyPr/>
          <a:lstStyle/>
          <a:p>
            <a:r>
              <a:rPr lang="en-US" dirty="0"/>
              <a:t>Testing framework for PowerShell</a:t>
            </a:r>
          </a:p>
          <a:p>
            <a:pPr lvl="1"/>
            <a:r>
              <a:rPr lang="en-US" dirty="0"/>
              <a:t>In PowerShell</a:t>
            </a:r>
          </a:p>
          <a:p>
            <a:r>
              <a:rPr lang="en-US" dirty="0"/>
              <a:t>Domain Specific Language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Integrates in VS Code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Pester</a:t>
            </a:r>
          </a:p>
        </p:txBody>
      </p:sp>
    </p:spTree>
    <p:extLst>
      <p:ext uri="{BB962C8B-B14F-4D97-AF65-F5344CB8AC3E}">
        <p14:creationId xmlns:p14="http://schemas.microsoft.com/office/powerpoint/2010/main" val="327544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480B05-CE31-E89C-72FB-D445655D7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2032322"/>
            <a:ext cx="4686184" cy="3464418"/>
          </a:xfrm>
        </p:spPr>
        <p:txBody>
          <a:bodyPr/>
          <a:lstStyle/>
          <a:p>
            <a:r>
              <a:rPr lang="en-US" dirty="0"/>
              <a:t>Integrated in PowerShell</a:t>
            </a:r>
          </a:p>
          <a:p>
            <a:r>
              <a:rPr lang="en-US" dirty="0"/>
              <a:t>Shipped with Windows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Justin is here to help you understand Pester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3D5BDD-D55D-385B-DE3C-25A51D63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Benefits of using Pester</a:t>
            </a:r>
          </a:p>
        </p:txBody>
      </p:sp>
    </p:spTree>
    <p:extLst>
      <p:ext uri="{BB962C8B-B14F-4D97-AF65-F5344CB8AC3E}">
        <p14:creationId xmlns:p14="http://schemas.microsoft.com/office/powerpoint/2010/main" val="875157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358</Words>
  <Application>Microsoft Macintosh PowerPoint</Application>
  <PresentationFormat>Widescreen</PresentationFormat>
  <Paragraphs>110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Play</vt:lpstr>
      <vt:lpstr>Play </vt:lpstr>
      <vt:lpstr>Space Grotesk</vt:lpstr>
      <vt:lpstr>System Font Regular</vt:lpstr>
      <vt:lpstr>Wingdings</vt:lpstr>
      <vt:lpstr>Office Theme</vt:lpstr>
      <vt:lpstr>PowerPoint Presentation</vt:lpstr>
      <vt:lpstr>PowerPoint Presentation</vt:lpstr>
      <vt:lpstr>Jaap Brasser</vt:lpstr>
      <vt:lpstr>Agenda</vt:lpstr>
      <vt:lpstr>Introduction to Testing in PowerShell</vt:lpstr>
      <vt:lpstr>The Importance of Testing in Software Development </vt:lpstr>
      <vt:lpstr>Types of Tests</vt:lpstr>
      <vt:lpstr>What is Pester</vt:lpstr>
      <vt:lpstr>Benefits of using Pester</vt:lpstr>
      <vt:lpstr>Pester 4, Pester 5</vt:lpstr>
      <vt:lpstr>Demos</vt:lpstr>
      <vt:lpstr>Getting Started with Pester </vt:lpstr>
      <vt:lpstr>First Steps</vt:lpstr>
      <vt:lpstr>Writing a Pester Test</vt:lpstr>
      <vt:lpstr>Running Tests with Pester</vt:lpstr>
      <vt:lpstr>Demos</vt:lpstr>
      <vt:lpstr>Advanced Pester Techniques</vt:lpstr>
      <vt:lpstr>Mocking with Parameter Filters</vt:lpstr>
      <vt:lpstr>Testing with TestDrive</vt:lpstr>
      <vt:lpstr>Code Coverage</vt:lpstr>
      <vt:lpstr>Demos</vt:lpstr>
      <vt:lpstr>Best Practices and Real-World Examples</vt:lpstr>
      <vt:lpstr>Demos</vt:lpstr>
      <vt:lpstr>Wrap-up</vt:lpstr>
      <vt:lpstr>Questions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Jaap Brasser</cp:lastModifiedBy>
  <cp:revision>50</cp:revision>
  <dcterms:created xsi:type="dcterms:W3CDTF">2022-12-09T06:31:24Z</dcterms:created>
  <dcterms:modified xsi:type="dcterms:W3CDTF">2024-04-08T11:23:00Z</dcterms:modified>
  <cp:category/>
</cp:coreProperties>
</file>